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64" r:id="rId4"/>
    <p:sldId id="265" r:id="rId5"/>
    <p:sldId id="266" r:id="rId6"/>
    <p:sldId id="267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A4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386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EC2448-CB11-D742-BBFE-58904EEAC728}" type="doc">
      <dgm:prSet loTypeId="urn:microsoft.com/office/officeart/2005/8/layout/chevron2" loCatId="" qsTypeId="urn:microsoft.com/office/officeart/2005/8/quickstyle/simple1" qsCatId="simple" csTypeId="urn:microsoft.com/office/officeart/2005/8/colors/colorful2" csCatId="colorful" phldr="1"/>
      <dgm:spPr/>
    </dgm:pt>
    <dgm:pt modelId="{B3FAAF25-11EC-7A42-9FAC-7DAC3DEE1987}">
      <dgm:prSet custT="1"/>
      <dgm:spPr>
        <a:xfrm rot="5400000">
          <a:off x="3916307" y="-1692699"/>
          <a:ext cx="574879" cy="7169293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13013"/>
              <a:satOff val="-8959"/>
              <a:lumOff val="-2288"/>
              <a:alphaOff val="0"/>
            </a:srgbClr>
          </a:solidFill>
          <a:prstDash val="solid"/>
        </a:ln>
        <a:effectLst/>
      </dgm:spPr>
      <dgm:t>
        <a:bodyPr/>
        <a:lstStyle/>
        <a:p>
          <a:pPr>
            <a:buFont typeface="Calibri Light"/>
            <a:buNone/>
          </a:pPr>
          <a:r>
            <a:rPr lang="es-ES" sz="3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3. Encuentro con mi cónyuge</a:t>
          </a:r>
          <a:endParaRPr lang="es-MX" sz="3400" b="1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gm:t>
    </dgm:pt>
    <dgm:pt modelId="{A15CD902-ABD8-024C-9715-FC5828EC0C30}" type="parTrans" cxnId="{256115FF-E605-A54A-B282-86F653DB6DE6}">
      <dgm:prSet/>
      <dgm:spPr/>
      <dgm:t>
        <a:bodyPr/>
        <a:lstStyle/>
        <a:p>
          <a:endParaRPr lang="es-ES" sz="1800"/>
        </a:p>
      </dgm:t>
    </dgm:pt>
    <dgm:pt modelId="{7460713B-B0FC-2F45-A990-66755D2C075E}" type="sibTrans" cxnId="{256115FF-E605-A54A-B282-86F653DB6DE6}">
      <dgm:prSet/>
      <dgm:spPr/>
      <dgm:t>
        <a:bodyPr/>
        <a:lstStyle/>
        <a:p>
          <a:endParaRPr lang="es-ES" sz="1800"/>
        </a:p>
      </dgm:t>
    </dgm:pt>
    <dgm:pt modelId="{94B79B39-2358-234B-AE76-C5F9801752BC}">
      <dgm:prSet custT="1"/>
      <dgm:spPr>
        <a:xfrm rot="5400000">
          <a:off x="3916307" y="-891446"/>
          <a:ext cx="574879" cy="7169293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19519"/>
              <a:satOff val="-13438"/>
              <a:lumOff val="-3431"/>
              <a:alphaOff val="0"/>
            </a:srgbClr>
          </a:solidFill>
          <a:prstDash val="solid"/>
        </a:ln>
        <a:effectLst/>
      </dgm:spPr>
      <dgm:t>
        <a:bodyPr/>
        <a:lstStyle/>
        <a:p>
          <a:pPr>
            <a:buFont typeface="Calibri Light"/>
            <a:buNone/>
          </a:pPr>
          <a:r>
            <a:rPr lang="es-ES" sz="3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4. Espiritualidad conyugal</a:t>
          </a:r>
          <a:endParaRPr lang="es-MX" sz="3400" b="1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gm:t>
    </dgm:pt>
    <dgm:pt modelId="{18B2D40F-7710-8741-AC80-959ED059BDE4}" type="parTrans" cxnId="{06504019-DA50-B043-BA64-19CC6A3FA310}">
      <dgm:prSet/>
      <dgm:spPr/>
      <dgm:t>
        <a:bodyPr/>
        <a:lstStyle/>
        <a:p>
          <a:endParaRPr lang="es-ES" sz="1800"/>
        </a:p>
      </dgm:t>
    </dgm:pt>
    <dgm:pt modelId="{BAB1231F-B6F6-5442-AC8F-A85E0CEE6FA2}" type="sibTrans" cxnId="{06504019-DA50-B043-BA64-19CC6A3FA310}">
      <dgm:prSet/>
      <dgm:spPr/>
      <dgm:t>
        <a:bodyPr/>
        <a:lstStyle/>
        <a:p>
          <a:endParaRPr lang="es-ES" sz="1800"/>
        </a:p>
      </dgm:t>
    </dgm:pt>
    <dgm:pt modelId="{7C31FA4A-214D-2043-A306-86011BC987F8}">
      <dgm:prSet custT="1"/>
      <dgm:spPr>
        <a:xfrm rot="5400000">
          <a:off x="3916307" y="-90193"/>
          <a:ext cx="574879" cy="7169293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26025"/>
              <a:satOff val="-17917"/>
              <a:lumOff val="-4575"/>
              <a:alphaOff val="0"/>
            </a:srgbClr>
          </a:solidFill>
          <a:prstDash val="solid"/>
        </a:ln>
        <a:effectLst/>
      </dgm:spPr>
      <dgm:t>
        <a:bodyPr/>
        <a:lstStyle/>
        <a:p>
          <a:pPr>
            <a:buFont typeface="Calibri Light"/>
            <a:buNone/>
          </a:pPr>
          <a:r>
            <a:rPr lang="es-ES" sz="3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5. Sexualidad</a:t>
          </a:r>
          <a:endParaRPr lang="es-MX" sz="3400" b="1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gm:t>
    </dgm:pt>
    <dgm:pt modelId="{54B4CE8F-B0E6-9C42-BEF4-24B15D8A66BD}" type="parTrans" cxnId="{90B288CE-D7A6-B24F-91DF-6390AE88101F}">
      <dgm:prSet/>
      <dgm:spPr/>
      <dgm:t>
        <a:bodyPr/>
        <a:lstStyle/>
        <a:p>
          <a:endParaRPr lang="es-ES" sz="1800"/>
        </a:p>
      </dgm:t>
    </dgm:pt>
    <dgm:pt modelId="{C63613BF-B6A9-9947-A04A-7F3A4A0D4FC3}" type="sibTrans" cxnId="{90B288CE-D7A6-B24F-91DF-6390AE88101F}">
      <dgm:prSet/>
      <dgm:spPr/>
      <dgm:t>
        <a:bodyPr/>
        <a:lstStyle/>
        <a:p>
          <a:endParaRPr lang="es-ES" sz="1800"/>
        </a:p>
      </dgm:t>
    </dgm:pt>
    <dgm:pt modelId="{10E2AE90-37EB-DB4B-9845-27945C4D753F}">
      <dgm:prSet custT="1"/>
      <dgm:spPr>
        <a:xfrm rot="5400000">
          <a:off x="3916307" y="711058"/>
          <a:ext cx="574879" cy="7169293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32532"/>
              <a:satOff val="-22397"/>
              <a:lumOff val="-5719"/>
              <a:alphaOff val="0"/>
            </a:srgbClr>
          </a:solidFill>
          <a:prstDash val="solid"/>
        </a:ln>
        <a:effectLst/>
      </dgm:spPr>
      <dgm:t>
        <a:bodyPr/>
        <a:lstStyle/>
        <a:p>
          <a:pPr>
            <a:buFont typeface="Calibri Light"/>
            <a:buNone/>
          </a:pPr>
          <a:r>
            <a:rPr lang="es-ES" sz="3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6. Las Bodas de Caná</a:t>
          </a:r>
          <a:endParaRPr lang="es-MX" sz="3400" b="1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gm:t>
    </dgm:pt>
    <dgm:pt modelId="{B3934DB9-D83B-2044-A869-8B4A8FAB3B78}" type="parTrans" cxnId="{8B4CAA9F-02D6-9D42-AA11-73A9320BA8DB}">
      <dgm:prSet/>
      <dgm:spPr/>
      <dgm:t>
        <a:bodyPr/>
        <a:lstStyle/>
        <a:p>
          <a:endParaRPr lang="es-ES" sz="1800"/>
        </a:p>
      </dgm:t>
    </dgm:pt>
    <dgm:pt modelId="{4A584D87-11D5-3548-8E79-57B50486DCB0}" type="sibTrans" cxnId="{8B4CAA9F-02D6-9D42-AA11-73A9320BA8DB}">
      <dgm:prSet/>
      <dgm:spPr/>
      <dgm:t>
        <a:bodyPr/>
        <a:lstStyle/>
        <a:p>
          <a:endParaRPr lang="es-ES" sz="1800"/>
        </a:p>
      </dgm:t>
    </dgm:pt>
    <dgm:pt modelId="{6BA06542-E1D6-8A41-9AB1-DA02C08A428A}">
      <dgm:prSet custT="1"/>
      <dgm:spPr>
        <a:xfrm rot="5400000">
          <a:off x="3916307" y="1512311"/>
          <a:ext cx="574879" cy="7169293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39038"/>
              <a:satOff val="-26876"/>
              <a:lumOff val="-6863"/>
              <a:alphaOff val="0"/>
            </a:srgbClr>
          </a:solidFill>
          <a:prstDash val="solid"/>
        </a:ln>
        <a:effectLst/>
      </dgm:spPr>
      <dgm:t>
        <a:bodyPr/>
        <a:lstStyle/>
        <a:p>
          <a:pPr>
            <a:buFont typeface="Calibri Light"/>
            <a:buNone/>
          </a:pPr>
          <a:r>
            <a:rPr lang="es-ES" sz="3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7. Plan de vida cristiana</a:t>
          </a:r>
          <a:endParaRPr lang="es-MX" sz="3400" b="1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gm:t>
    </dgm:pt>
    <dgm:pt modelId="{44DA3B9E-AB5B-5B46-82F2-425C59638159}" type="parTrans" cxnId="{4C8558B4-A14B-C24F-9D60-8F516FA4D8F6}">
      <dgm:prSet/>
      <dgm:spPr/>
      <dgm:t>
        <a:bodyPr/>
        <a:lstStyle/>
        <a:p>
          <a:endParaRPr lang="es-ES" sz="1800"/>
        </a:p>
      </dgm:t>
    </dgm:pt>
    <dgm:pt modelId="{672E611D-0C60-C744-8471-73C942FFE019}" type="sibTrans" cxnId="{4C8558B4-A14B-C24F-9D60-8F516FA4D8F6}">
      <dgm:prSet/>
      <dgm:spPr/>
      <dgm:t>
        <a:bodyPr/>
        <a:lstStyle/>
        <a:p>
          <a:endParaRPr lang="es-ES" sz="1800"/>
        </a:p>
      </dgm:t>
    </dgm:pt>
    <dgm:pt modelId="{1CBBC210-0C68-EB4A-BFA5-306D9055875D}">
      <dgm:prSet phldrT="[Texto]" custT="1"/>
      <dgm:spPr>
        <a:xfrm rot="5400000">
          <a:off x="3916307" y="-3295205"/>
          <a:ext cx="574879" cy="7169293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>
            <a:buFont typeface="Calibri Light"/>
            <a:buNone/>
          </a:pPr>
          <a:r>
            <a:rPr lang="es-ES" sz="3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1. Encuentro conmigo mismo</a:t>
          </a:r>
          <a:endParaRPr lang="es-ES" sz="34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gm:t>
    </dgm:pt>
    <dgm:pt modelId="{E0D1A049-B2E6-DE44-B6FD-BC7F11AD0C1B}" type="parTrans" cxnId="{6ABA8C7A-30B9-F942-BE4C-1544B376BED0}">
      <dgm:prSet/>
      <dgm:spPr/>
      <dgm:t>
        <a:bodyPr/>
        <a:lstStyle/>
        <a:p>
          <a:endParaRPr lang="es-ES" sz="1800"/>
        </a:p>
      </dgm:t>
    </dgm:pt>
    <dgm:pt modelId="{01A93AC4-E40E-1944-8848-68903C38F886}" type="sibTrans" cxnId="{6ABA8C7A-30B9-F942-BE4C-1544B376BED0}">
      <dgm:prSet/>
      <dgm:spPr/>
      <dgm:t>
        <a:bodyPr/>
        <a:lstStyle/>
        <a:p>
          <a:endParaRPr lang="es-ES" sz="1800"/>
        </a:p>
      </dgm:t>
    </dgm:pt>
    <dgm:pt modelId="{9CDD2B9C-F4D1-494C-B035-FA6BAD9E2C38}">
      <dgm:prSet custT="1"/>
      <dgm:spPr>
        <a:xfrm rot="5400000">
          <a:off x="3916307" y="-2493952"/>
          <a:ext cx="574879" cy="7169293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6506"/>
              <a:satOff val="-4479"/>
              <a:lumOff val="-1144"/>
              <a:alphaOff val="0"/>
            </a:srgbClr>
          </a:solidFill>
          <a:prstDash val="solid"/>
        </a:ln>
        <a:effectLst/>
      </dgm:spPr>
      <dgm:t>
        <a:bodyPr/>
        <a:lstStyle/>
        <a:p>
          <a:pPr>
            <a:buFont typeface="Calibri Light"/>
            <a:buNone/>
          </a:pPr>
          <a:r>
            <a:rPr lang="es-ES" sz="3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2. Confianza y Diálogo</a:t>
          </a:r>
          <a:endParaRPr lang="es-MX" sz="3400" b="1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gm:t>
    </dgm:pt>
    <dgm:pt modelId="{9C311573-C124-4343-AB2B-4614C2998EB2}" type="parTrans" cxnId="{C47EE77B-E415-C44D-921D-1AAA2C0BC5B0}">
      <dgm:prSet/>
      <dgm:spPr/>
      <dgm:t>
        <a:bodyPr/>
        <a:lstStyle/>
        <a:p>
          <a:endParaRPr lang="es-ES" sz="1800"/>
        </a:p>
      </dgm:t>
    </dgm:pt>
    <dgm:pt modelId="{676154B3-FBBA-354A-ADE1-C78B0DEA6D67}" type="sibTrans" cxnId="{C47EE77B-E415-C44D-921D-1AAA2C0BC5B0}">
      <dgm:prSet/>
      <dgm:spPr/>
      <dgm:t>
        <a:bodyPr/>
        <a:lstStyle/>
        <a:p>
          <a:endParaRPr lang="es-ES" sz="1800"/>
        </a:p>
      </dgm:t>
    </dgm:pt>
    <dgm:pt modelId="{3B4071FF-3DF0-9B4C-88AE-08751F099F17}">
      <dgm:prSet custT="1"/>
      <dgm:spPr>
        <a:xfrm rot="5400000">
          <a:off x="-132664" y="935918"/>
          <a:ext cx="884429" cy="619100"/>
        </a:xfrm>
        <a:prstGeom prst="chevron">
          <a:avLst/>
        </a:prstGeom>
        <a:solidFill>
          <a:srgbClr val="BD582C">
            <a:hueOff val="6506"/>
            <a:satOff val="-4479"/>
            <a:lumOff val="-1144"/>
            <a:alphaOff val="0"/>
          </a:srgbClr>
        </a:solidFill>
        <a:ln w="15875" cap="flat" cmpd="sng" algn="ctr">
          <a:solidFill>
            <a:srgbClr val="BD582C">
              <a:hueOff val="6506"/>
              <a:satOff val="-4479"/>
              <a:lumOff val="-1144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s-MX" sz="16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C6539684-9337-7E4C-9ECC-07707BB3AD95}" type="parTrans" cxnId="{FCDBEF3B-54AF-0D48-8412-9969797AAF29}">
      <dgm:prSet/>
      <dgm:spPr/>
      <dgm:t>
        <a:bodyPr/>
        <a:lstStyle/>
        <a:p>
          <a:endParaRPr lang="es-ES" sz="1800"/>
        </a:p>
      </dgm:t>
    </dgm:pt>
    <dgm:pt modelId="{30B05E36-CD93-C748-8B63-536CFB323616}" type="sibTrans" cxnId="{FCDBEF3B-54AF-0D48-8412-9969797AAF29}">
      <dgm:prSet/>
      <dgm:spPr/>
      <dgm:t>
        <a:bodyPr/>
        <a:lstStyle/>
        <a:p>
          <a:endParaRPr lang="es-ES" sz="1800"/>
        </a:p>
      </dgm:t>
    </dgm:pt>
    <dgm:pt modelId="{7A041B09-2A54-D643-9417-8A7D7232F40E}">
      <dgm:prSet custT="1"/>
      <dgm:spPr>
        <a:xfrm rot="5400000">
          <a:off x="-132664" y="1737171"/>
          <a:ext cx="884429" cy="619100"/>
        </a:xfrm>
        <a:prstGeom prst="chevron">
          <a:avLst/>
        </a:prstGeom>
        <a:solidFill>
          <a:srgbClr val="BD582C">
            <a:hueOff val="13013"/>
            <a:satOff val="-8959"/>
            <a:lumOff val="-2288"/>
            <a:alphaOff val="0"/>
          </a:srgbClr>
        </a:solidFill>
        <a:ln w="15875" cap="flat" cmpd="sng" algn="ctr">
          <a:solidFill>
            <a:srgbClr val="BD582C">
              <a:hueOff val="13013"/>
              <a:satOff val="-8959"/>
              <a:lumOff val="-2288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s-MX" sz="16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2F31709D-6A6D-FC44-81FA-35FBB4A41762}" type="parTrans" cxnId="{08BE4A57-E186-164B-BD9A-436740A0F491}">
      <dgm:prSet/>
      <dgm:spPr/>
      <dgm:t>
        <a:bodyPr/>
        <a:lstStyle/>
        <a:p>
          <a:endParaRPr lang="es-ES" sz="1800"/>
        </a:p>
      </dgm:t>
    </dgm:pt>
    <dgm:pt modelId="{56080CF4-2FA2-FC42-B4DE-00888DA61D9F}" type="sibTrans" cxnId="{08BE4A57-E186-164B-BD9A-436740A0F491}">
      <dgm:prSet/>
      <dgm:spPr/>
      <dgm:t>
        <a:bodyPr/>
        <a:lstStyle/>
        <a:p>
          <a:endParaRPr lang="es-ES" sz="1800"/>
        </a:p>
      </dgm:t>
    </dgm:pt>
    <dgm:pt modelId="{4849578C-EB5F-3949-BA7D-5E2DF5278976}">
      <dgm:prSet custT="1"/>
      <dgm:spPr>
        <a:xfrm rot="5400000">
          <a:off x="-132664" y="2538424"/>
          <a:ext cx="884429" cy="619100"/>
        </a:xfrm>
        <a:prstGeom prst="chevron">
          <a:avLst/>
        </a:prstGeom>
        <a:solidFill>
          <a:srgbClr val="BD582C">
            <a:hueOff val="19519"/>
            <a:satOff val="-13438"/>
            <a:lumOff val="-3431"/>
            <a:alphaOff val="0"/>
          </a:srgbClr>
        </a:solidFill>
        <a:ln w="15875" cap="flat" cmpd="sng" algn="ctr">
          <a:solidFill>
            <a:srgbClr val="BD582C">
              <a:hueOff val="19519"/>
              <a:satOff val="-13438"/>
              <a:lumOff val="-3431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s-MX" sz="16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51EF848E-EDF8-D149-B51E-2C696482960B}" type="parTrans" cxnId="{0B285088-2754-DB47-8427-9FB433E07DCF}">
      <dgm:prSet/>
      <dgm:spPr/>
      <dgm:t>
        <a:bodyPr/>
        <a:lstStyle/>
        <a:p>
          <a:endParaRPr lang="es-ES" sz="1800"/>
        </a:p>
      </dgm:t>
    </dgm:pt>
    <dgm:pt modelId="{92206AC2-7161-B142-962B-B568E4EC3FCE}" type="sibTrans" cxnId="{0B285088-2754-DB47-8427-9FB433E07DCF}">
      <dgm:prSet/>
      <dgm:spPr/>
      <dgm:t>
        <a:bodyPr/>
        <a:lstStyle/>
        <a:p>
          <a:endParaRPr lang="es-ES" sz="1800"/>
        </a:p>
      </dgm:t>
    </dgm:pt>
    <dgm:pt modelId="{F80FBCFA-A290-B04F-BCDA-1ABE08DFEF06}">
      <dgm:prSet custT="1"/>
      <dgm:spPr>
        <a:xfrm rot="5400000">
          <a:off x="-132664" y="3339677"/>
          <a:ext cx="884429" cy="619100"/>
        </a:xfrm>
        <a:prstGeom prst="chevron">
          <a:avLst/>
        </a:prstGeom>
        <a:solidFill>
          <a:srgbClr val="BD582C">
            <a:hueOff val="26025"/>
            <a:satOff val="-17917"/>
            <a:lumOff val="-4575"/>
            <a:alphaOff val="0"/>
          </a:srgbClr>
        </a:solidFill>
        <a:ln w="15875" cap="flat" cmpd="sng" algn="ctr">
          <a:solidFill>
            <a:srgbClr val="BD582C">
              <a:hueOff val="26025"/>
              <a:satOff val="-17917"/>
              <a:lumOff val="-4575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s-MX" sz="16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121C4ABE-BBBA-0A4C-90AA-7A1B629A551D}" type="parTrans" cxnId="{D1AE2BC3-32CD-444F-945D-6BF6C0E4E33A}">
      <dgm:prSet/>
      <dgm:spPr/>
      <dgm:t>
        <a:bodyPr/>
        <a:lstStyle/>
        <a:p>
          <a:endParaRPr lang="es-ES" sz="1800"/>
        </a:p>
      </dgm:t>
    </dgm:pt>
    <dgm:pt modelId="{1CE23415-9436-0446-A07F-C35DE0F25D68}" type="sibTrans" cxnId="{D1AE2BC3-32CD-444F-945D-6BF6C0E4E33A}">
      <dgm:prSet/>
      <dgm:spPr/>
      <dgm:t>
        <a:bodyPr/>
        <a:lstStyle/>
        <a:p>
          <a:endParaRPr lang="es-ES" sz="1800"/>
        </a:p>
      </dgm:t>
    </dgm:pt>
    <dgm:pt modelId="{44E09F6C-BE2D-8643-BCBC-87524B3D8EAC}">
      <dgm:prSet custT="1"/>
      <dgm:spPr>
        <a:xfrm rot="5400000">
          <a:off x="-132664" y="4140930"/>
          <a:ext cx="884429" cy="619100"/>
        </a:xfrm>
        <a:prstGeom prst="chevron">
          <a:avLst/>
        </a:prstGeom>
        <a:solidFill>
          <a:srgbClr val="BD582C">
            <a:hueOff val="32532"/>
            <a:satOff val="-22397"/>
            <a:lumOff val="-5719"/>
            <a:alphaOff val="0"/>
          </a:srgbClr>
        </a:solidFill>
        <a:ln w="15875" cap="flat" cmpd="sng" algn="ctr">
          <a:solidFill>
            <a:srgbClr val="BD582C">
              <a:hueOff val="32532"/>
              <a:satOff val="-22397"/>
              <a:lumOff val="-5719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s-MX" sz="16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CA01A20C-85B0-6F4F-B1AB-4B1C3301B9F0}" type="parTrans" cxnId="{C796351A-B20E-2949-BA60-B213E53887B4}">
      <dgm:prSet/>
      <dgm:spPr/>
      <dgm:t>
        <a:bodyPr/>
        <a:lstStyle/>
        <a:p>
          <a:endParaRPr lang="es-ES" sz="1800"/>
        </a:p>
      </dgm:t>
    </dgm:pt>
    <dgm:pt modelId="{705A4FEE-6F94-DB4B-86D6-49F938ABAF57}" type="sibTrans" cxnId="{C796351A-B20E-2949-BA60-B213E53887B4}">
      <dgm:prSet/>
      <dgm:spPr/>
      <dgm:t>
        <a:bodyPr/>
        <a:lstStyle/>
        <a:p>
          <a:endParaRPr lang="es-ES" sz="1800"/>
        </a:p>
      </dgm:t>
    </dgm:pt>
    <dgm:pt modelId="{A619B4BD-A2C0-3D4E-8369-491BAA54BD3D}">
      <dgm:prSet custT="1"/>
      <dgm:spPr>
        <a:xfrm rot="5400000">
          <a:off x="-132664" y="4942183"/>
          <a:ext cx="884429" cy="619100"/>
        </a:xfrm>
        <a:prstGeom prst="chevron">
          <a:avLst/>
        </a:prstGeom>
        <a:solidFill>
          <a:srgbClr val="BD582C">
            <a:hueOff val="39038"/>
            <a:satOff val="-26876"/>
            <a:lumOff val="-6863"/>
            <a:alphaOff val="0"/>
          </a:srgbClr>
        </a:solidFill>
        <a:ln w="15875" cap="flat" cmpd="sng" algn="ctr">
          <a:solidFill>
            <a:srgbClr val="BD582C">
              <a:hueOff val="39038"/>
              <a:satOff val="-26876"/>
              <a:lumOff val="-6863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es-MX" sz="1600" b="1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06926D9B-D5D4-8C45-A872-224D0B5DFA7E}" type="parTrans" cxnId="{3F8F92D3-B3A2-3A44-8DC6-BAAA2A6E6A79}">
      <dgm:prSet/>
      <dgm:spPr/>
      <dgm:t>
        <a:bodyPr/>
        <a:lstStyle/>
        <a:p>
          <a:endParaRPr lang="es-ES" sz="1800"/>
        </a:p>
      </dgm:t>
    </dgm:pt>
    <dgm:pt modelId="{D1BABC97-AE1F-FF4F-9B16-38E700C831D7}" type="sibTrans" cxnId="{3F8F92D3-B3A2-3A44-8DC6-BAAA2A6E6A79}">
      <dgm:prSet/>
      <dgm:spPr/>
      <dgm:t>
        <a:bodyPr/>
        <a:lstStyle/>
        <a:p>
          <a:endParaRPr lang="es-ES" sz="1800"/>
        </a:p>
      </dgm:t>
    </dgm:pt>
    <dgm:pt modelId="{157AC113-BFFC-624E-BCBE-0F2321C84EE3}">
      <dgm:prSet phldrT="[Texto]" custT="1"/>
      <dgm:spPr>
        <a:xfrm rot="5400000">
          <a:off x="-132664" y="134666"/>
          <a:ext cx="884429" cy="619100"/>
        </a:xfrm>
        <a:prstGeom prst="chevron">
          <a:avLst/>
        </a:prstGeom>
        <a:solidFill>
          <a:srgbClr val="BD582C">
            <a:hueOff val="0"/>
            <a:satOff val="0"/>
            <a:lumOff val="0"/>
            <a:alphaOff val="0"/>
          </a:srgbClr>
        </a:solidFill>
        <a:ln w="15875" cap="flat" cmpd="sng" algn="ctr">
          <a:solidFill>
            <a:srgbClr val="BD582C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pPr>
            <a:buFont typeface="Calibri Light"/>
            <a:buAutoNum type="arabicPeriod"/>
          </a:pPr>
          <a:endParaRPr lang="es-ES" sz="16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gm:t>
    </dgm:pt>
    <dgm:pt modelId="{3B9679FD-B973-4A44-8D3B-5D0E153B85EB}" type="parTrans" cxnId="{A20542D0-C69B-1C4F-816B-83488BC68262}">
      <dgm:prSet/>
      <dgm:spPr/>
      <dgm:t>
        <a:bodyPr/>
        <a:lstStyle/>
        <a:p>
          <a:endParaRPr lang="es-ES" sz="1800"/>
        </a:p>
      </dgm:t>
    </dgm:pt>
    <dgm:pt modelId="{EDC7FD19-F8AD-2741-8E8C-822A9133A4B6}" type="sibTrans" cxnId="{A20542D0-C69B-1C4F-816B-83488BC68262}">
      <dgm:prSet/>
      <dgm:spPr/>
      <dgm:t>
        <a:bodyPr/>
        <a:lstStyle/>
        <a:p>
          <a:endParaRPr lang="es-ES" sz="1800"/>
        </a:p>
      </dgm:t>
    </dgm:pt>
    <dgm:pt modelId="{93CEFB20-1240-B24C-B8BE-7E9E1654CF47}" type="pres">
      <dgm:prSet presAssocID="{29EC2448-CB11-D742-BBFE-58904EEAC728}" presName="linearFlow" presStyleCnt="0">
        <dgm:presLayoutVars>
          <dgm:dir/>
          <dgm:animLvl val="lvl"/>
          <dgm:resizeHandles val="exact"/>
        </dgm:presLayoutVars>
      </dgm:prSet>
      <dgm:spPr/>
    </dgm:pt>
    <dgm:pt modelId="{E5B36C6D-9B24-AE42-A100-ACE7720666D7}" type="pres">
      <dgm:prSet presAssocID="{157AC113-BFFC-624E-BCBE-0F2321C84EE3}" presName="composite" presStyleCnt="0"/>
      <dgm:spPr/>
    </dgm:pt>
    <dgm:pt modelId="{A5B212D4-E4FD-0446-A972-61081FC2A5FF}" type="pres">
      <dgm:prSet presAssocID="{157AC113-BFFC-624E-BCBE-0F2321C84EE3}" presName="parentText" presStyleLbl="align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518F8904-E41E-A841-9B3C-2E03468D9053}" type="pres">
      <dgm:prSet presAssocID="{157AC113-BFFC-624E-BCBE-0F2321C84EE3}" presName="descendantText" presStyleLbl="alignAcc1" presStyleIdx="0" presStyleCnt="7">
        <dgm:presLayoutVars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F64B1939-DE2E-C641-8B4C-270D58F0DF11}" type="pres">
      <dgm:prSet presAssocID="{EDC7FD19-F8AD-2741-8E8C-822A9133A4B6}" presName="sp" presStyleCnt="0"/>
      <dgm:spPr/>
    </dgm:pt>
    <dgm:pt modelId="{09B0463D-7851-4C40-9AEF-64B13049BC7E}" type="pres">
      <dgm:prSet presAssocID="{3B4071FF-3DF0-9B4C-88AE-08751F099F17}" presName="composite" presStyleCnt="0"/>
      <dgm:spPr/>
    </dgm:pt>
    <dgm:pt modelId="{36D7BAD3-3B6C-6E43-90FF-7B8F6F972CE5}" type="pres">
      <dgm:prSet presAssocID="{3B4071FF-3DF0-9B4C-88AE-08751F099F17}" presName="parentText" presStyleLbl="alignNode1" presStyleIdx="1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61196B80-87B8-7242-A062-A5B066440E63}" type="pres">
      <dgm:prSet presAssocID="{3B4071FF-3DF0-9B4C-88AE-08751F099F17}" presName="descendantText" presStyleLbl="alignAcc1" presStyleIdx="1" presStyleCnt="7">
        <dgm:presLayoutVars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65E7B4E9-9595-DC44-9998-242D2C94CF57}" type="pres">
      <dgm:prSet presAssocID="{30B05E36-CD93-C748-8B63-536CFB323616}" presName="sp" presStyleCnt="0"/>
      <dgm:spPr/>
    </dgm:pt>
    <dgm:pt modelId="{4663FF7D-0F37-9748-B048-2E5643869DDF}" type="pres">
      <dgm:prSet presAssocID="{7A041B09-2A54-D643-9417-8A7D7232F40E}" presName="composite" presStyleCnt="0"/>
      <dgm:spPr/>
    </dgm:pt>
    <dgm:pt modelId="{07230D88-8F2C-5F42-BCB5-5F5634674205}" type="pres">
      <dgm:prSet presAssocID="{7A041B09-2A54-D643-9417-8A7D7232F40E}" presName="parentText" presStyleLbl="alignNode1" presStyleIdx="2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41A84EF5-F9FE-9447-AFCE-4837B1117116}" type="pres">
      <dgm:prSet presAssocID="{7A041B09-2A54-D643-9417-8A7D7232F40E}" presName="descendantText" presStyleLbl="alignAcc1" presStyleIdx="2" presStyleCnt="7">
        <dgm:presLayoutVars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0EBB89C5-8D1F-8142-B7CF-56D60B07431A}" type="pres">
      <dgm:prSet presAssocID="{56080CF4-2FA2-FC42-B4DE-00888DA61D9F}" presName="sp" presStyleCnt="0"/>
      <dgm:spPr/>
    </dgm:pt>
    <dgm:pt modelId="{0CDBE8D1-A8AB-EB4D-9D57-BDDD9556AF37}" type="pres">
      <dgm:prSet presAssocID="{4849578C-EB5F-3949-BA7D-5E2DF5278976}" presName="composite" presStyleCnt="0"/>
      <dgm:spPr/>
    </dgm:pt>
    <dgm:pt modelId="{BF8ACAB4-B639-1647-A3FE-58002310CC6F}" type="pres">
      <dgm:prSet presAssocID="{4849578C-EB5F-3949-BA7D-5E2DF5278976}" presName="parentText" presStyleLbl="align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A6FA2382-A3A4-444E-9AAA-D6F3FEFB89E8}" type="pres">
      <dgm:prSet presAssocID="{4849578C-EB5F-3949-BA7D-5E2DF5278976}" presName="descendantText" presStyleLbl="alignAcc1" presStyleIdx="3" presStyleCnt="7">
        <dgm:presLayoutVars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84F44905-684E-1A47-8144-BBB13A821E87}" type="pres">
      <dgm:prSet presAssocID="{92206AC2-7161-B142-962B-B568E4EC3FCE}" presName="sp" presStyleCnt="0"/>
      <dgm:spPr/>
    </dgm:pt>
    <dgm:pt modelId="{D2E0E439-5367-E845-8BCC-CBFB0FA6F7A3}" type="pres">
      <dgm:prSet presAssocID="{F80FBCFA-A290-B04F-BCDA-1ABE08DFEF06}" presName="composite" presStyleCnt="0"/>
      <dgm:spPr/>
    </dgm:pt>
    <dgm:pt modelId="{CAC5E820-614F-9044-9DA7-7450C665C07D}" type="pres">
      <dgm:prSet presAssocID="{F80FBCFA-A290-B04F-BCDA-1ABE08DFEF06}" presName="parentText" presStyleLbl="alignNode1" presStyleIdx="4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94E683AC-3FEA-7046-B819-7542841B7425}" type="pres">
      <dgm:prSet presAssocID="{F80FBCFA-A290-B04F-BCDA-1ABE08DFEF06}" presName="descendantText" presStyleLbl="alignAcc1" presStyleIdx="4" presStyleCnt="7">
        <dgm:presLayoutVars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C78E7173-BA3E-1442-A267-A98E04B0EA86}" type="pres">
      <dgm:prSet presAssocID="{1CE23415-9436-0446-A07F-C35DE0F25D68}" presName="sp" presStyleCnt="0"/>
      <dgm:spPr/>
    </dgm:pt>
    <dgm:pt modelId="{7BECAB8A-022E-684D-8F2B-35F7DC93A198}" type="pres">
      <dgm:prSet presAssocID="{44E09F6C-BE2D-8643-BCBC-87524B3D8EAC}" presName="composite" presStyleCnt="0"/>
      <dgm:spPr/>
    </dgm:pt>
    <dgm:pt modelId="{D9D6B209-E3AB-9348-9921-FB8AC7F480F1}" type="pres">
      <dgm:prSet presAssocID="{44E09F6C-BE2D-8643-BCBC-87524B3D8EAC}" presName="parentText" presStyleLbl="alignNode1" presStyleIdx="5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04113559-0A5A-2043-851E-0DA457DA1C43}" type="pres">
      <dgm:prSet presAssocID="{44E09F6C-BE2D-8643-BCBC-87524B3D8EAC}" presName="descendantText" presStyleLbl="alignAcc1" presStyleIdx="5" presStyleCnt="7">
        <dgm:presLayoutVars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E8821004-8A8B-9342-85ED-75DF514D91F6}" type="pres">
      <dgm:prSet presAssocID="{705A4FEE-6F94-DB4B-86D6-49F938ABAF57}" presName="sp" presStyleCnt="0"/>
      <dgm:spPr/>
    </dgm:pt>
    <dgm:pt modelId="{A9FB6B1A-0618-BC45-8951-59FBDEB85E86}" type="pres">
      <dgm:prSet presAssocID="{A619B4BD-A2C0-3D4E-8369-491BAA54BD3D}" presName="composite" presStyleCnt="0"/>
      <dgm:spPr/>
    </dgm:pt>
    <dgm:pt modelId="{F472F18E-BE02-B340-945C-E18545777E8A}" type="pres">
      <dgm:prSet presAssocID="{A619B4BD-A2C0-3D4E-8369-491BAA54BD3D}" presName="parentText" presStyleLbl="alignNode1" presStyleIdx="6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CCE37583-DFFD-614A-B0F9-679BB46A7D60}" type="pres">
      <dgm:prSet presAssocID="{A619B4BD-A2C0-3D4E-8369-491BAA54BD3D}" presName="descendantText" presStyleLbl="alignAcc1" presStyleIdx="6" presStyleCnt="7">
        <dgm:presLayoutVars>
          <dgm:bulletEnabled val="1"/>
        </dgm:presLayoutVars>
      </dgm:prSet>
      <dgm:spPr/>
      <dgm:t>
        <a:bodyPr/>
        <a:lstStyle/>
        <a:p>
          <a:endParaRPr lang="es-MX"/>
        </a:p>
      </dgm:t>
    </dgm:pt>
  </dgm:ptLst>
  <dgm:cxnLst>
    <dgm:cxn modelId="{E2531F4F-B16B-49D6-9EB4-3D709AC5F645}" type="presOf" srcId="{10E2AE90-37EB-DB4B-9845-27945C4D753F}" destId="{04113559-0A5A-2043-851E-0DA457DA1C43}" srcOrd="0" destOrd="0" presId="urn:microsoft.com/office/officeart/2005/8/layout/chevron2"/>
    <dgm:cxn modelId="{0B285088-2754-DB47-8427-9FB433E07DCF}" srcId="{29EC2448-CB11-D742-BBFE-58904EEAC728}" destId="{4849578C-EB5F-3949-BA7D-5E2DF5278976}" srcOrd="3" destOrd="0" parTransId="{51EF848E-EDF8-D149-B51E-2C696482960B}" sibTransId="{92206AC2-7161-B142-962B-B568E4EC3FCE}"/>
    <dgm:cxn modelId="{1C327F52-51DC-49CB-B2DF-67159D3053A7}" type="presOf" srcId="{44E09F6C-BE2D-8643-BCBC-87524B3D8EAC}" destId="{D9D6B209-E3AB-9348-9921-FB8AC7F480F1}" srcOrd="0" destOrd="0" presId="urn:microsoft.com/office/officeart/2005/8/layout/chevron2"/>
    <dgm:cxn modelId="{C47EE77B-E415-C44D-921D-1AAA2C0BC5B0}" srcId="{3B4071FF-3DF0-9B4C-88AE-08751F099F17}" destId="{9CDD2B9C-F4D1-494C-B035-FA6BAD9E2C38}" srcOrd="0" destOrd="0" parTransId="{9C311573-C124-4343-AB2B-4614C2998EB2}" sibTransId="{676154B3-FBBA-354A-ADE1-C78B0DEA6D67}"/>
    <dgm:cxn modelId="{4C644501-95C0-481B-A40B-0AC65DABE1D4}" type="presOf" srcId="{9CDD2B9C-F4D1-494C-B035-FA6BAD9E2C38}" destId="{61196B80-87B8-7242-A062-A5B066440E63}" srcOrd="0" destOrd="0" presId="urn:microsoft.com/office/officeart/2005/8/layout/chevron2"/>
    <dgm:cxn modelId="{7ABF9129-532B-4627-9EF6-C87E9E38DCB9}" type="presOf" srcId="{7C31FA4A-214D-2043-A306-86011BC987F8}" destId="{94E683AC-3FEA-7046-B819-7542841B7425}" srcOrd="0" destOrd="0" presId="urn:microsoft.com/office/officeart/2005/8/layout/chevron2"/>
    <dgm:cxn modelId="{5DB0007B-759C-42F2-8921-AA7EE5C2BC26}" type="presOf" srcId="{157AC113-BFFC-624E-BCBE-0F2321C84EE3}" destId="{A5B212D4-E4FD-0446-A972-61081FC2A5FF}" srcOrd="0" destOrd="0" presId="urn:microsoft.com/office/officeart/2005/8/layout/chevron2"/>
    <dgm:cxn modelId="{C796351A-B20E-2949-BA60-B213E53887B4}" srcId="{29EC2448-CB11-D742-BBFE-58904EEAC728}" destId="{44E09F6C-BE2D-8643-BCBC-87524B3D8EAC}" srcOrd="5" destOrd="0" parTransId="{CA01A20C-85B0-6F4F-B1AB-4B1C3301B9F0}" sibTransId="{705A4FEE-6F94-DB4B-86D6-49F938ABAF57}"/>
    <dgm:cxn modelId="{06504019-DA50-B043-BA64-19CC6A3FA310}" srcId="{4849578C-EB5F-3949-BA7D-5E2DF5278976}" destId="{94B79B39-2358-234B-AE76-C5F9801752BC}" srcOrd="0" destOrd="0" parTransId="{18B2D40F-7710-8741-AC80-959ED059BDE4}" sibTransId="{BAB1231F-B6F6-5442-AC8F-A85E0CEE6FA2}"/>
    <dgm:cxn modelId="{2E5F739A-F975-4288-9EA1-E2AD1A745084}" type="presOf" srcId="{29EC2448-CB11-D742-BBFE-58904EEAC728}" destId="{93CEFB20-1240-B24C-B8BE-7E9E1654CF47}" srcOrd="0" destOrd="0" presId="urn:microsoft.com/office/officeart/2005/8/layout/chevron2"/>
    <dgm:cxn modelId="{90B288CE-D7A6-B24F-91DF-6390AE88101F}" srcId="{F80FBCFA-A290-B04F-BCDA-1ABE08DFEF06}" destId="{7C31FA4A-214D-2043-A306-86011BC987F8}" srcOrd="0" destOrd="0" parTransId="{54B4CE8F-B0E6-9C42-BEF4-24B15D8A66BD}" sibTransId="{C63613BF-B6A9-9947-A04A-7F3A4A0D4FC3}"/>
    <dgm:cxn modelId="{DF107389-FA91-49F7-8C2D-0012C8970473}" type="presOf" srcId="{B3FAAF25-11EC-7A42-9FAC-7DAC3DEE1987}" destId="{41A84EF5-F9FE-9447-AFCE-4837B1117116}" srcOrd="0" destOrd="0" presId="urn:microsoft.com/office/officeart/2005/8/layout/chevron2"/>
    <dgm:cxn modelId="{A20542D0-C69B-1C4F-816B-83488BC68262}" srcId="{29EC2448-CB11-D742-BBFE-58904EEAC728}" destId="{157AC113-BFFC-624E-BCBE-0F2321C84EE3}" srcOrd="0" destOrd="0" parTransId="{3B9679FD-B973-4A44-8D3B-5D0E153B85EB}" sibTransId="{EDC7FD19-F8AD-2741-8E8C-822A9133A4B6}"/>
    <dgm:cxn modelId="{E2FFF7F6-6E74-4730-AD49-54417B884D65}" type="presOf" srcId="{4849578C-EB5F-3949-BA7D-5E2DF5278976}" destId="{BF8ACAB4-B639-1647-A3FE-58002310CC6F}" srcOrd="0" destOrd="0" presId="urn:microsoft.com/office/officeart/2005/8/layout/chevron2"/>
    <dgm:cxn modelId="{AC25A56A-6A6C-41A0-8697-5B512A249930}" type="presOf" srcId="{7A041B09-2A54-D643-9417-8A7D7232F40E}" destId="{07230D88-8F2C-5F42-BCB5-5F5634674205}" srcOrd="0" destOrd="0" presId="urn:microsoft.com/office/officeart/2005/8/layout/chevron2"/>
    <dgm:cxn modelId="{4C8558B4-A14B-C24F-9D60-8F516FA4D8F6}" srcId="{A619B4BD-A2C0-3D4E-8369-491BAA54BD3D}" destId="{6BA06542-E1D6-8A41-9AB1-DA02C08A428A}" srcOrd="0" destOrd="0" parTransId="{44DA3B9E-AB5B-5B46-82F2-425C59638159}" sibTransId="{672E611D-0C60-C744-8471-73C942FFE019}"/>
    <dgm:cxn modelId="{08BE4A57-E186-164B-BD9A-436740A0F491}" srcId="{29EC2448-CB11-D742-BBFE-58904EEAC728}" destId="{7A041B09-2A54-D643-9417-8A7D7232F40E}" srcOrd="2" destOrd="0" parTransId="{2F31709D-6A6D-FC44-81FA-35FBB4A41762}" sibTransId="{56080CF4-2FA2-FC42-B4DE-00888DA61D9F}"/>
    <dgm:cxn modelId="{256115FF-E605-A54A-B282-86F653DB6DE6}" srcId="{7A041B09-2A54-D643-9417-8A7D7232F40E}" destId="{B3FAAF25-11EC-7A42-9FAC-7DAC3DEE1987}" srcOrd="0" destOrd="0" parTransId="{A15CD902-ABD8-024C-9715-FC5828EC0C30}" sibTransId="{7460713B-B0FC-2F45-A990-66755D2C075E}"/>
    <dgm:cxn modelId="{E6F666FE-7667-4EDA-94AE-58D43079EF3E}" type="presOf" srcId="{6BA06542-E1D6-8A41-9AB1-DA02C08A428A}" destId="{CCE37583-DFFD-614A-B0F9-679BB46A7D60}" srcOrd="0" destOrd="0" presId="urn:microsoft.com/office/officeart/2005/8/layout/chevron2"/>
    <dgm:cxn modelId="{59C74B98-E056-4FC9-891B-40BC3E464A43}" type="presOf" srcId="{F80FBCFA-A290-B04F-BCDA-1ABE08DFEF06}" destId="{CAC5E820-614F-9044-9DA7-7450C665C07D}" srcOrd="0" destOrd="0" presId="urn:microsoft.com/office/officeart/2005/8/layout/chevron2"/>
    <dgm:cxn modelId="{FCDBEF3B-54AF-0D48-8412-9969797AAF29}" srcId="{29EC2448-CB11-D742-BBFE-58904EEAC728}" destId="{3B4071FF-3DF0-9B4C-88AE-08751F099F17}" srcOrd="1" destOrd="0" parTransId="{C6539684-9337-7E4C-9ECC-07707BB3AD95}" sibTransId="{30B05E36-CD93-C748-8B63-536CFB323616}"/>
    <dgm:cxn modelId="{B8414897-562A-4AFE-A2B9-2FFFC5FDE557}" type="presOf" srcId="{1CBBC210-0C68-EB4A-BFA5-306D9055875D}" destId="{518F8904-E41E-A841-9B3C-2E03468D9053}" srcOrd="0" destOrd="0" presId="urn:microsoft.com/office/officeart/2005/8/layout/chevron2"/>
    <dgm:cxn modelId="{16DA3D34-DC1F-4C51-B6FE-68583CE66604}" type="presOf" srcId="{3B4071FF-3DF0-9B4C-88AE-08751F099F17}" destId="{36D7BAD3-3B6C-6E43-90FF-7B8F6F972CE5}" srcOrd="0" destOrd="0" presId="urn:microsoft.com/office/officeart/2005/8/layout/chevron2"/>
    <dgm:cxn modelId="{D1AE2BC3-32CD-444F-945D-6BF6C0E4E33A}" srcId="{29EC2448-CB11-D742-BBFE-58904EEAC728}" destId="{F80FBCFA-A290-B04F-BCDA-1ABE08DFEF06}" srcOrd="4" destOrd="0" parTransId="{121C4ABE-BBBA-0A4C-90AA-7A1B629A551D}" sibTransId="{1CE23415-9436-0446-A07F-C35DE0F25D68}"/>
    <dgm:cxn modelId="{70913D5E-E294-4ED9-8BA3-DC8DB6E708B3}" type="presOf" srcId="{A619B4BD-A2C0-3D4E-8369-491BAA54BD3D}" destId="{F472F18E-BE02-B340-945C-E18545777E8A}" srcOrd="0" destOrd="0" presId="urn:microsoft.com/office/officeart/2005/8/layout/chevron2"/>
    <dgm:cxn modelId="{3F8F92D3-B3A2-3A44-8DC6-BAAA2A6E6A79}" srcId="{29EC2448-CB11-D742-BBFE-58904EEAC728}" destId="{A619B4BD-A2C0-3D4E-8369-491BAA54BD3D}" srcOrd="6" destOrd="0" parTransId="{06926D9B-D5D4-8C45-A872-224D0B5DFA7E}" sibTransId="{D1BABC97-AE1F-FF4F-9B16-38E700C831D7}"/>
    <dgm:cxn modelId="{8B4CAA9F-02D6-9D42-AA11-73A9320BA8DB}" srcId="{44E09F6C-BE2D-8643-BCBC-87524B3D8EAC}" destId="{10E2AE90-37EB-DB4B-9845-27945C4D753F}" srcOrd="0" destOrd="0" parTransId="{B3934DB9-D83B-2044-A869-8B4A8FAB3B78}" sibTransId="{4A584D87-11D5-3548-8E79-57B50486DCB0}"/>
    <dgm:cxn modelId="{6ABA8C7A-30B9-F942-BE4C-1544B376BED0}" srcId="{157AC113-BFFC-624E-BCBE-0F2321C84EE3}" destId="{1CBBC210-0C68-EB4A-BFA5-306D9055875D}" srcOrd="0" destOrd="0" parTransId="{E0D1A049-B2E6-DE44-B6FD-BC7F11AD0C1B}" sibTransId="{01A93AC4-E40E-1944-8848-68903C38F886}"/>
    <dgm:cxn modelId="{2EBA4B4F-9CFE-4E8E-920C-6C5FEDE5DA8C}" type="presOf" srcId="{94B79B39-2358-234B-AE76-C5F9801752BC}" destId="{A6FA2382-A3A4-444E-9AAA-D6F3FEFB89E8}" srcOrd="0" destOrd="0" presId="urn:microsoft.com/office/officeart/2005/8/layout/chevron2"/>
    <dgm:cxn modelId="{9E38EF25-45C8-4E6A-9E0F-16020FF9587B}" type="presParOf" srcId="{93CEFB20-1240-B24C-B8BE-7E9E1654CF47}" destId="{E5B36C6D-9B24-AE42-A100-ACE7720666D7}" srcOrd="0" destOrd="0" presId="urn:microsoft.com/office/officeart/2005/8/layout/chevron2"/>
    <dgm:cxn modelId="{51D9C48E-076C-410A-B5A2-620DC5CBFD12}" type="presParOf" srcId="{E5B36C6D-9B24-AE42-A100-ACE7720666D7}" destId="{A5B212D4-E4FD-0446-A972-61081FC2A5FF}" srcOrd="0" destOrd="0" presId="urn:microsoft.com/office/officeart/2005/8/layout/chevron2"/>
    <dgm:cxn modelId="{7486033A-7AF3-46E7-B885-2CD61532FD6A}" type="presParOf" srcId="{E5B36C6D-9B24-AE42-A100-ACE7720666D7}" destId="{518F8904-E41E-A841-9B3C-2E03468D9053}" srcOrd="1" destOrd="0" presId="urn:microsoft.com/office/officeart/2005/8/layout/chevron2"/>
    <dgm:cxn modelId="{13BE09B0-CE02-4D74-B4FC-2E0010B17D08}" type="presParOf" srcId="{93CEFB20-1240-B24C-B8BE-7E9E1654CF47}" destId="{F64B1939-DE2E-C641-8B4C-270D58F0DF11}" srcOrd="1" destOrd="0" presId="urn:microsoft.com/office/officeart/2005/8/layout/chevron2"/>
    <dgm:cxn modelId="{B19AAEBB-75B3-4A49-8034-BB4666624DE1}" type="presParOf" srcId="{93CEFB20-1240-B24C-B8BE-7E9E1654CF47}" destId="{09B0463D-7851-4C40-9AEF-64B13049BC7E}" srcOrd="2" destOrd="0" presId="urn:microsoft.com/office/officeart/2005/8/layout/chevron2"/>
    <dgm:cxn modelId="{68EA74B9-281C-442F-9148-C2A745DD3982}" type="presParOf" srcId="{09B0463D-7851-4C40-9AEF-64B13049BC7E}" destId="{36D7BAD3-3B6C-6E43-90FF-7B8F6F972CE5}" srcOrd="0" destOrd="0" presId="urn:microsoft.com/office/officeart/2005/8/layout/chevron2"/>
    <dgm:cxn modelId="{87EE0CB9-CCA5-4A3A-B8D8-74C2B1D8D621}" type="presParOf" srcId="{09B0463D-7851-4C40-9AEF-64B13049BC7E}" destId="{61196B80-87B8-7242-A062-A5B066440E63}" srcOrd="1" destOrd="0" presId="urn:microsoft.com/office/officeart/2005/8/layout/chevron2"/>
    <dgm:cxn modelId="{2C4F5B34-FBF0-4F8F-A1DA-2909CEAED35D}" type="presParOf" srcId="{93CEFB20-1240-B24C-B8BE-7E9E1654CF47}" destId="{65E7B4E9-9595-DC44-9998-242D2C94CF57}" srcOrd="3" destOrd="0" presId="urn:microsoft.com/office/officeart/2005/8/layout/chevron2"/>
    <dgm:cxn modelId="{6223130F-D30A-4A1E-B776-EE2E3DB83C58}" type="presParOf" srcId="{93CEFB20-1240-B24C-B8BE-7E9E1654CF47}" destId="{4663FF7D-0F37-9748-B048-2E5643869DDF}" srcOrd="4" destOrd="0" presId="urn:microsoft.com/office/officeart/2005/8/layout/chevron2"/>
    <dgm:cxn modelId="{F4F7E2E9-F825-41B1-96DA-9A5DF1DBCA63}" type="presParOf" srcId="{4663FF7D-0F37-9748-B048-2E5643869DDF}" destId="{07230D88-8F2C-5F42-BCB5-5F5634674205}" srcOrd="0" destOrd="0" presId="urn:microsoft.com/office/officeart/2005/8/layout/chevron2"/>
    <dgm:cxn modelId="{0696A234-3218-4269-A2B3-C58D26AECF64}" type="presParOf" srcId="{4663FF7D-0F37-9748-B048-2E5643869DDF}" destId="{41A84EF5-F9FE-9447-AFCE-4837B1117116}" srcOrd="1" destOrd="0" presId="urn:microsoft.com/office/officeart/2005/8/layout/chevron2"/>
    <dgm:cxn modelId="{FD5CB149-F6C5-42C2-9F12-A210714A9471}" type="presParOf" srcId="{93CEFB20-1240-B24C-B8BE-7E9E1654CF47}" destId="{0EBB89C5-8D1F-8142-B7CF-56D60B07431A}" srcOrd="5" destOrd="0" presId="urn:microsoft.com/office/officeart/2005/8/layout/chevron2"/>
    <dgm:cxn modelId="{70004959-E1C1-4522-8CA8-1A470B850716}" type="presParOf" srcId="{93CEFB20-1240-B24C-B8BE-7E9E1654CF47}" destId="{0CDBE8D1-A8AB-EB4D-9D57-BDDD9556AF37}" srcOrd="6" destOrd="0" presId="urn:microsoft.com/office/officeart/2005/8/layout/chevron2"/>
    <dgm:cxn modelId="{040692E1-B26F-4660-B43F-9BD12EE920BA}" type="presParOf" srcId="{0CDBE8D1-A8AB-EB4D-9D57-BDDD9556AF37}" destId="{BF8ACAB4-B639-1647-A3FE-58002310CC6F}" srcOrd="0" destOrd="0" presId="urn:microsoft.com/office/officeart/2005/8/layout/chevron2"/>
    <dgm:cxn modelId="{D79E3E15-467E-4A54-9B38-846C3182082E}" type="presParOf" srcId="{0CDBE8D1-A8AB-EB4D-9D57-BDDD9556AF37}" destId="{A6FA2382-A3A4-444E-9AAA-D6F3FEFB89E8}" srcOrd="1" destOrd="0" presId="urn:microsoft.com/office/officeart/2005/8/layout/chevron2"/>
    <dgm:cxn modelId="{B5AC002B-1E90-4C9A-835A-06355498F2EA}" type="presParOf" srcId="{93CEFB20-1240-B24C-B8BE-7E9E1654CF47}" destId="{84F44905-684E-1A47-8144-BBB13A821E87}" srcOrd="7" destOrd="0" presId="urn:microsoft.com/office/officeart/2005/8/layout/chevron2"/>
    <dgm:cxn modelId="{34C65B13-78D4-4AAD-B7D5-36723DFE7AC7}" type="presParOf" srcId="{93CEFB20-1240-B24C-B8BE-7E9E1654CF47}" destId="{D2E0E439-5367-E845-8BCC-CBFB0FA6F7A3}" srcOrd="8" destOrd="0" presId="urn:microsoft.com/office/officeart/2005/8/layout/chevron2"/>
    <dgm:cxn modelId="{88D7BE04-6247-46A5-9BB5-F068AC99B72B}" type="presParOf" srcId="{D2E0E439-5367-E845-8BCC-CBFB0FA6F7A3}" destId="{CAC5E820-614F-9044-9DA7-7450C665C07D}" srcOrd="0" destOrd="0" presId="urn:microsoft.com/office/officeart/2005/8/layout/chevron2"/>
    <dgm:cxn modelId="{AA071E25-A690-4A22-8F57-FFD625A32010}" type="presParOf" srcId="{D2E0E439-5367-E845-8BCC-CBFB0FA6F7A3}" destId="{94E683AC-3FEA-7046-B819-7542841B7425}" srcOrd="1" destOrd="0" presId="urn:microsoft.com/office/officeart/2005/8/layout/chevron2"/>
    <dgm:cxn modelId="{FC5F6E23-95C1-4D81-816C-4EC2F9C4B9EB}" type="presParOf" srcId="{93CEFB20-1240-B24C-B8BE-7E9E1654CF47}" destId="{C78E7173-BA3E-1442-A267-A98E04B0EA86}" srcOrd="9" destOrd="0" presId="urn:microsoft.com/office/officeart/2005/8/layout/chevron2"/>
    <dgm:cxn modelId="{30794248-D0F6-4165-8198-7F688AFF186D}" type="presParOf" srcId="{93CEFB20-1240-B24C-B8BE-7E9E1654CF47}" destId="{7BECAB8A-022E-684D-8F2B-35F7DC93A198}" srcOrd="10" destOrd="0" presId="urn:microsoft.com/office/officeart/2005/8/layout/chevron2"/>
    <dgm:cxn modelId="{3357C7E6-51B7-4314-8010-DE5D12D57A3A}" type="presParOf" srcId="{7BECAB8A-022E-684D-8F2B-35F7DC93A198}" destId="{D9D6B209-E3AB-9348-9921-FB8AC7F480F1}" srcOrd="0" destOrd="0" presId="urn:microsoft.com/office/officeart/2005/8/layout/chevron2"/>
    <dgm:cxn modelId="{4E75FC42-7638-4F84-8055-1B9FD21583D7}" type="presParOf" srcId="{7BECAB8A-022E-684D-8F2B-35F7DC93A198}" destId="{04113559-0A5A-2043-851E-0DA457DA1C43}" srcOrd="1" destOrd="0" presId="urn:microsoft.com/office/officeart/2005/8/layout/chevron2"/>
    <dgm:cxn modelId="{8F15C17C-87EE-40A3-A11F-978820E00BE3}" type="presParOf" srcId="{93CEFB20-1240-B24C-B8BE-7E9E1654CF47}" destId="{E8821004-8A8B-9342-85ED-75DF514D91F6}" srcOrd="11" destOrd="0" presId="urn:microsoft.com/office/officeart/2005/8/layout/chevron2"/>
    <dgm:cxn modelId="{B5A8BEFE-9202-4532-85D5-5C00F12BD78A}" type="presParOf" srcId="{93CEFB20-1240-B24C-B8BE-7E9E1654CF47}" destId="{A9FB6B1A-0618-BC45-8951-59FBDEB85E86}" srcOrd="12" destOrd="0" presId="urn:microsoft.com/office/officeart/2005/8/layout/chevron2"/>
    <dgm:cxn modelId="{4A3DBF29-0669-44EE-BE50-D68464D2EFC1}" type="presParOf" srcId="{A9FB6B1A-0618-BC45-8951-59FBDEB85E86}" destId="{F472F18E-BE02-B340-945C-E18545777E8A}" srcOrd="0" destOrd="0" presId="urn:microsoft.com/office/officeart/2005/8/layout/chevron2"/>
    <dgm:cxn modelId="{A7B086DC-D0A4-4EF6-9F3C-6A7C52116F6B}" type="presParOf" srcId="{A9FB6B1A-0618-BC45-8951-59FBDEB85E86}" destId="{CCE37583-DFFD-614A-B0F9-679BB46A7D60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5046EA6-2C81-A347-83DE-696C6CCB1896}" type="doc">
      <dgm:prSet loTypeId="urn:microsoft.com/office/officeart/2005/8/layout/StepDownProcess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B95C5A38-1BAD-744A-858B-8703F3051A8F}">
      <dgm:prSet phldrT="[Texto]" custT="1"/>
      <dgm:spPr>
        <a:xfrm>
          <a:off x="917559" y="32665"/>
          <a:ext cx="1823824" cy="1276617"/>
        </a:xfrm>
        <a:prstGeom prst="roundRect">
          <a:avLst>
            <a:gd name="adj" fmla="val 16670"/>
          </a:avLst>
        </a:prstGeom>
        <a:solidFill>
          <a:srgbClr val="BD582C"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  <a:latin typeface="Century Gothic" panose="020B0502020202020204" pitchFamily="34" charset="0"/>
              <a:ea typeface="+mn-ea"/>
              <a:cs typeface="+mn-cs"/>
            </a:rPr>
            <a:t>TEMA 1</a:t>
          </a:r>
        </a:p>
      </dgm:t>
    </dgm:pt>
    <dgm:pt modelId="{6940D91B-688B-E945-9221-288238CAC823}" type="parTrans" cxnId="{6F86621B-1EA2-414C-89DD-48263CFEEA5D}">
      <dgm:prSet/>
      <dgm:spPr/>
      <dgm:t>
        <a:bodyPr/>
        <a:lstStyle/>
        <a:p>
          <a:endParaRPr lang="es-ES" sz="1600"/>
        </a:p>
      </dgm:t>
    </dgm:pt>
    <dgm:pt modelId="{85DCCD7B-2919-914B-9DCF-B86EDAE7D52D}" type="sibTrans" cxnId="{6F86621B-1EA2-414C-89DD-48263CFEEA5D}">
      <dgm:prSet/>
      <dgm:spPr/>
      <dgm:t>
        <a:bodyPr/>
        <a:lstStyle/>
        <a:p>
          <a:endParaRPr lang="es-ES" sz="1600"/>
        </a:p>
      </dgm:t>
    </dgm:pt>
    <dgm:pt modelId="{B666F3BB-F9E9-BA4C-8448-04C39195893F}">
      <dgm:prSet phldrT="[Texto]" custT="1"/>
      <dgm:spPr>
        <a:xfrm>
          <a:off x="2782351" y="149518"/>
          <a:ext cx="4554508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lnSpc>
              <a:spcPct val="90000"/>
            </a:lnSpc>
            <a:spcAft>
              <a:spcPct val="15000"/>
            </a:spcAft>
          </a:pPr>
          <a:r>
            <a:rPr lang="es-ES" sz="2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Reflexiones</a:t>
          </a:r>
        </a:p>
      </dgm:t>
    </dgm:pt>
    <dgm:pt modelId="{CC1170FC-182F-004D-B3CD-566A6D3ED399}" type="parTrans" cxnId="{868D951B-0548-2449-84FF-7C5509CA178D}">
      <dgm:prSet/>
      <dgm:spPr/>
      <dgm:t>
        <a:bodyPr/>
        <a:lstStyle/>
        <a:p>
          <a:endParaRPr lang="es-ES" sz="1600"/>
        </a:p>
      </dgm:t>
    </dgm:pt>
    <dgm:pt modelId="{501690C8-999B-F743-8C6D-A3B827FD6CCD}" type="sibTrans" cxnId="{868D951B-0548-2449-84FF-7C5509CA178D}">
      <dgm:prSet/>
      <dgm:spPr/>
      <dgm:t>
        <a:bodyPr/>
        <a:lstStyle/>
        <a:p>
          <a:endParaRPr lang="es-ES" sz="1600"/>
        </a:p>
      </dgm:t>
    </dgm:pt>
    <dgm:pt modelId="{FC8DEB9F-B263-1541-B256-917B6B70FDCB}">
      <dgm:prSet phldrT="[Texto]" custT="1"/>
      <dgm:spPr>
        <a:xfrm>
          <a:off x="2656846" y="1466728"/>
          <a:ext cx="1823824" cy="1276617"/>
        </a:xfrm>
        <a:prstGeom prst="roundRect">
          <a:avLst>
            <a:gd name="adj" fmla="val 16670"/>
          </a:avLst>
        </a:prstGeom>
        <a:solidFill>
          <a:srgbClr val="865640"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  <a:latin typeface="Century Gothic" panose="020B0502020202020204" pitchFamily="34" charset="0"/>
              <a:ea typeface="+mn-ea"/>
              <a:cs typeface="+mn-cs"/>
            </a:rPr>
            <a:t>TEMA 2</a:t>
          </a:r>
        </a:p>
      </dgm:t>
    </dgm:pt>
    <dgm:pt modelId="{8FB87094-4A3C-9144-8F34-5399A17D1544}" type="parTrans" cxnId="{1E8085D5-AE52-4C41-A745-E9ADC3ED2575}">
      <dgm:prSet/>
      <dgm:spPr/>
      <dgm:t>
        <a:bodyPr/>
        <a:lstStyle/>
        <a:p>
          <a:endParaRPr lang="es-ES" sz="1600"/>
        </a:p>
      </dgm:t>
    </dgm:pt>
    <dgm:pt modelId="{2B39B120-66B0-6840-9E71-92F85A6FEAA9}" type="sibTrans" cxnId="{1E8085D5-AE52-4C41-A745-E9ADC3ED2575}">
      <dgm:prSet/>
      <dgm:spPr/>
      <dgm:t>
        <a:bodyPr/>
        <a:lstStyle/>
        <a:p>
          <a:endParaRPr lang="es-ES" sz="1600"/>
        </a:p>
      </dgm:t>
    </dgm:pt>
    <dgm:pt modelId="{D0A5B26D-D5F7-1D40-89CA-D4DE1EC796F5}">
      <dgm:prSet phldrT="[Texto]" custT="1"/>
      <dgm:spPr>
        <a:xfrm>
          <a:off x="4650886" y="1604940"/>
          <a:ext cx="2110224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Reflexiones</a:t>
          </a:r>
        </a:p>
      </dgm:t>
    </dgm:pt>
    <dgm:pt modelId="{6DA0275E-1941-CD4F-98F8-A94CE1ECB013}" type="parTrans" cxnId="{12E93489-E7B0-C243-8DEF-6FD4B47F26A7}">
      <dgm:prSet/>
      <dgm:spPr/>
      <dgm:t>
        <a:bodyPr/>
        <a:lstStyle/>
        <a:p>
          <a:endParaRPr lang="es-ES" sz="1600"/>
        </a:p>
      </dgm:t>
    </dgm:pt>
    <dgm:pt modelId="{9FFD17EC-6248-9340-8AD6-1801DAA62EAF}" type="sibTrans" cxnId="{12E93489-E7B0-C243-8DEF-6FD4B47F26A7}">
      <dgm:prSet/>
      <dgm:spPr/>
      <dgm:t>
        <a:bodyPr/>
        <a:lstStyle/>
        <a:p>
          <a:endParaRPr lang="es-ES" sz="1600"/>
        </a:p>
      </dgm:t>
    </dgm:pt>
    <dgm:pt modelId="{1524FD70-BC4A-3A44-A66F-DA43A017571D}">
      <dgm:prSet phldrT="[Texto]" custT="1"/>
      <dgm:spPr>
        <a:xfrm>
          <a:off x="4560259" y="2900791"/>
          <a:ext cx="1823824" cy="1276617"/>
        </a:xfrm>
        <a:prstGeom prst="roundRect">
          <a:avLst>
            <a:gd name="adj" fmla="val 16670"/>
          </a:avLst>
        </a:prstGeom>
        <a:solidFill>
          <a:srgbClr val="9B8357"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  <a:latin typeface="Century Gothic" panose="020B0502020202020204" pitchFamily="34" charset="0"/>
              <a:ea typeface="+mn-ea"/>
              <a:cs typeface="+mn-cs"/>
            </a:rPr>
            <a:t>TEMA 3</a:t>
          </a:r>
        </a:p>
      </dgm:t>
    </dgm:pt>
    <dgm:pt modelId="{E3E5906D-AA1F-7F4F-8DEA-EA6B461C125B}" type="parTrans" cxnId="{563B0878-47B4-994C-87F7-4982BD7D0F3B}">
      <dgm:prSet/>
      <dgm:spPr/>
      <dgm:t>
        <a:bodyPr/>
        <a:lstStyle/>
        <a:p>
          <a:endParaRPr lang="es-ES" sz="1600"/>
        </a:p>
      </dgm:t>
    </dgm:pt>
    <dgm:pt modelId="{86C4C155-6117-B241-BCE3-9580C5DCE7DF}" type="sibTrans" cxnId="{563B0878-47B4-994C-87F7-4982BD7D0F3B}">
      <dgm:prSet/>
      <dgm:spPr/>
      <dgm:t>
        <a:bodyPr/>
        <a:lstStyle/>
        <a:p>
          <a:endParaRPr lang="es-ES" sz="1600"/>
        </a:p>
      </dgm:t>
    </dgm:pt>
    <dgm:pt modelId="{95AEB21D-DE7F-1742-81E2-0833B16C222D}">
      <dgm:prSet phldrT="[Texto]" custT="1"/>
      <dgm:spPr>
        <a:xfrm>
          <a:off x="6611617" y="3022545"/>
          <a:ext cx="2129750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Reflexiones</a:t>
          </a:r>
        </a:p>
      </dgm:t>
    </dgm:pt>
    <dgm:pt modelId="{ACA90913-BC71-1E46-AC76-59F0742BD559}" type="parTrans" cxnId="{FE9C454B-9691-C946-BC69-ED614E16DB7B}">
      <dgm:prSet/>
      <dgm:spPr/>
      <dgm:t>
        <a:bodyPr/>
        <a:lstStyle/>
        <a:p>
          <a:endParaRPr lang="es-ES" sz="1600"/>
        </a:p>
      </dgm:t>
    </dgm:pt>
    <dgm:pt modelId="{599276A6-FCE4-004B-9122-AC4C66CE5E93}" type="sibTrans" cxnId="{FE9C454B-9691-C946-BC69-ED614E16DB7B}">
      <dgm:prSet/>
      <dgm:spPr/>
      <dgm:t>
        <a:bodyPr/>
        <a:lstStyle/>
        <a:p>
          <a:endParaRPr lang="es-ES" sz="1600"/>
        </a:p>
      </dgm:t>
    </dgm:pt>
    <dgm:pt modelId="{FF8CD7D2-92BE-A54B-9BC8-7DE37DAE0814}">
      <dgm:prSet phldrT="[Texto]" custT="1"/>
      <dgm:spPr>
        <a:xfrm>
          <a:off x="2782351" y="149518"/>
          <a:ext cx="4554508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lnSpc>
              <a:spcPct val="90000"/>
            </a:lnSpc>
            <a:spcAft>
              <a:spcPct val="15000"/>
            </a:spcAft>
          </a:pPr>
          <a:r>
            <a:rPr lang="es-ES" sz="2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Preguntas</a:t>
          </a:r>
        </a:p>
      </dgm:t>
    </dgm:pt>
    <dgm:pt modelId="{6A31C758-A7CA-FC42-A798-14B358FEE47D}" type="parTrans" cxnId="{EB62AD0A-550E-DB4E-8E95-D84360C695BB}">
      <dgm:prSet/>
      <dgm:spPr/>
      <dgm:t>
        <a:bodyPr/>
        <a:lstStyle/>
        <a:p>
          <a:endParaRPr lang="es-ES" sz="1600"/>
        </a:p>
      </dgm:t>
    </dgm:pt>
    <dgm:pt modelId="{9863D176-2694-DD43-A705-20E7C212FD70}" type="sibTrans" cxnId="{EB62AD0A-550E-DB4E-8E95-D84360C695BB}">
      <dgm:prSet/>
      <dgm:spPr/>
      <dgm:t>
        <a:bodyPr/>
        <a:lstStyle/>
        <a:p>
          <a:endParaRPr lang="es-ES" sz="1600"/>
        </a:p>
      </dgm:t>
    </dgm:pt>
    <dgm:pt modelId="{8AFEBE30-1DCB-C64A-B271-86084949D032}">
      <dgm:prSet phldrT="[Texto]" custT="1"/>
      <dgm:spPr>
        <a:xfrm>
          <a:off x="2782351" y="149518"/>
          <a:ext cx="4554508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lnSpc>
              <a:spcPts val="2360"/>
            </a:lnSpc>
            <a:spcAft>
              <a:spcPts val="0"/>
            </a:spcAft>
          </a:pPr>
          <a:r>
            <a:rPr lang="es-ES" sz="2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Acuerdos personales</a:t>
          </a:r>
        </a:p>
      </dgm:t>
    </dgm:pt>
    <dgm:pt modelId="{016E3736-CF13-CA45-85AE-8BB688BCC338}" type="parTrans" cxnId="{EF026B8A-3CC7-4540-888F-3858AA52ADE3}">
      <dgm:prSet/>
      <dgm:spPr/>
      <dgm:t>
        <a:bodyPr/>
        <a:lstStyle/>
        <a:p>
          <a:endParaRPr lang="es-ES" sz="1600"/>
        </a:p>
      </dgm:t>
    </dgm:pt>
    <dgm:pt modelId="{C6146020-65FF-AF4B-8C29-B24FD2EFE06C}" type="sibTrans" cxnId="{EF026B8A-3CC7-4540-888F-3858AA52ADE3}">
      <dgm:prSet/>
      <dgm:spPr/>
      <dgm:t>
        <a:bodyPr/>
        <a:lstStyle/>
        <a:p>
          <a:endParaRPr lang="es-ES" sz="1600"/>
        </a:p>
      </dgm:t>
    </dgm:pt>
    <dgm:pt modelId="{02EB8EF7-B22B-7D4F-B569-7FDAE5341A37}">
      <dgm:prSet custT="1"/>
      <dgm:spPr>
        <a:xfrm>
          <a:off x="4650886" y="1604940"/>
          <a:ext cx="2110224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Preguntas</a:t>
          </a:r>
        </a:p>
      </dgm:t>
    </dgm:pt>
    <dgm:pt modelId="{2494899A-193A-5249-B033-D2D9D3649791}" type="parTrans" cxnId="{8E08B78E-9991-014E-B3E8-A33924503D1D}">
      <dgm:prSet/>
      <dgm:spPr/>
      <dgm:t>
        <a:bodyPr/>
        <a:lstStyle/>
        <a:p>
          <a:endParaRPr lang="es-ES" sz="1600"/>
        </a:p>
      </dgm:t>
    </dgm:pt>
    <dgm:pt modelId="{300928A2-ADE7-954C-BA61-63D4198DFB14}" type="sibTrans" cxnId="{8E08B78E-9991-014E-B3E8-A33924503D1D}">
      <dgm:prSet/>
      <dgm:spPr/>
      <dgm:t>
        <a:bodyPr/>
        <a:lstStyle/>
        <a:p>
          <a:endParaRPr lang="es-ES" sz="1600"/>
        </a:p>
      </dgm:t>
    </dgm:pt>
    <dgm:pt modelId="{FB59D6E6-F8CE-7040-ABB5-F2E31A233B23}">
      <dgm:prSet custT="1"/>
      <dgm:spPr>
        <a:xfrm>
          <a:off x="4650886" y="1604940"/>
          <a:ext cx="2110224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Acuerdos</a:t>
          </a:r>
        </a:p>
      </dgm:t>
    </dgm:pt>
    <dgm:pt modelId="{7EC7433C-DDE5-1F45-8A12-34C57A63E8F6}" type="parTrans" cxnId="{80910DEE-C0FA-4E46-828A-CD5CD5EBE771}">
      <dgm:prSet/>
      <dgm:spPr/>
      <dgm:t>
        <a:bodyPr/>
        <a:lstStyle/>
        <a:p>
          <a:endParaRPr lang="es-ES" sz="1600"/>
        </a:p>
      </dgm:t>
    </dgm:pt>
    <dgm:pt modelId="{C9F35747-B109-5348-BE08-72864190576F}" type="sibTrans" cxnId="{80910DEE-C0FA-4E46-828A-CD5CD5EBE771}">
      <dgm:prSet/>
      <dgm:spPr/>
      <dgm:t>
        <a:bodyPr/>
        <a:lstStyle/>
        <a:p>
          <a:endParaRPr lang="es-ES" sz="1600"/>
        </a:p>
      </dgm:t>
    </dgm:pt>
    <dgm:pt modelId="{E5CC67B6-884A-C846-B2C1-4F3B3EC26858}">
      <dgm:prSet custT="1"/>
      <dgm:spPr>
        <a:xfrm>
          <a:off x="6611617" y="3022545"/>
          <a:ext cx="2129750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Preguntas</a:t>
          </a:r>
        </a:p>
      </dgm:t>
    </dgm:pt>
    <dgm:pt modelId="{B1F1B910-34BF-B448-96CA-2BB5D0B44FCB}" type="parTrans" cxnId="{E6ED723E-DF0E-F24C-B618-49B83CE8E82D}">
      <dgm:prSet/>
      <dgm:spPr/>
      <dgm:t>
        <a:bodyPr/>
        <a:lstStyle/>
        <a:p>
          <a:endParaRPr lang="es-ES" sz="1600"/>
        </a:p>
      </dgm:t>
    </dgm:pt>
    <dgm:pt modelId="{32C0E4BC-08B0-5247-8BF8-7E2B58E90B9D}" type="sibTrans" cxnId="{E6ED723E-DF0E-F24C-B618-49B83CE8E82D}">
      <dgm:prSet/>
      <dgm:spPr/>
      <dgm:t>
        <a:bodyPr/>
        <a:lstStyle/>
        <a:p>
          <a:endParaRPr lang="es-ES" sz="1600"/>
        </a:p>
      </dgm:t>
    </dgm:pt>
    <dgm:pt modelId="{2DEBBAAD-61AA-8047-9A83-A9D49B930058}">
      <dgm:prSet custT="1"/>
      <dgm:spPr>
        <a:xfrm>
          <a:off x="6611617" y="3022545"/>
          <a:ext cx="2129750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Acuerdos</a:t>
          </a:r>
        </a:p>
      </dgm:t>
    </dgm:pt>
    <dgm:pt modelId="{9ADA8DC9-A554-4A46-AAC3-490D451769A8}" type="parTrans" cxnId="{F327EB1F-6287-E74C-A2AC-66082761EE49}">
      <dgm:prSet/>
      <dgm:spPr/>
      <dgm:t>
        <a:bodyPr/>
        <a:lstStyle/>
        <a:p>
          <a:endParaRPr lang="es-ES" sz="1600"/>
        </a:p>
      </dgm:t>
    </dgm:pt>
    <dgm:pt modelId="{D8566107-9740-2849-9D45-A95DC6A6B118}" type="sibTrans" cxnId="{F327EB1F-6287-E74C-A2AC-66082761EE49}">
      <dgm:prSet/>
      <dgm:spPr/>
      <dgm:t>
        <a:bodyPr/>
        <a:lstStyle/>
        <a:p>
          <a:endParaRPr lang="es-ES" sz="1600"/>
        </a:p>
      </dgm:t>
    </dgm:pt>
    <dgm:pt modelId="{69E7FFD6-41F5-CC4B-9BBD-DEBA1966A007}">
      <dgm:prSet custT="1"/>
      <dgm:spPr>
        <a:xfrm>
          <a:off x="6616362" y="4334854"/>
          <a:ext cx="1823824" cy="1276617"/>
        </a:xfrm>
        <a:prstGeom prst="roundRect">
          <a:avLst>
            <a:gd name="adj" fmla="val 16670"/>
          </a:avLst>
        </a:prstGeom>
        <a:solidFill>
          <a:srgbClr val="C2BC80"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  <a:latin typeface="Century Gothic" panose="020B0502020202020204" pitchFamily="34" charset="0"/>
              <a:ea typeface="+mn-ea"/>
              <a:cs typeface="+mn-cs"/>
            </a:rPr>
            <a:t>TEMA 4</a:t>
          </a:r>
        </a:p>
      </dgm:t>
    </dgm:pt>
    <dgm:pt modelId="{FB8CFFA4-1FBB-2E4A-BEF8-2E87FE9D8980}" type="parTrans" cxnId="{C6CB2814-4567-4841-BC27-7E42BE7E7440}">
      <dgm:prSet/>
      <dgm:spPr/>
      <dgm:t>
        <a:bodyPr/>
        <a:lstStyle/>
        <a:p>
          <a:endParaRPr lang="es-ES"/>
        </a:p>
      </dgm:t>
    </dgm:pt>
    <dgm:pt modelId="{110E383A-AB5A-554D-AA3B-DEA07AA4522A}" type="sibTrans" cxnId="{C6CB2814-4567-4841-BC27-7E42BE7E7440}">
      <dgm:prSet/>
      <dgm:spPr/>
      <dgm:t>
        <a:bodyPr/>
        <a:lstStyle/>
        <a:p>
          <a:endParaRPr lang="es-ES"/>
        </a:p>
      </dgm:t>
    </dgm:pt>
    <dgm:pt modelId="{DC9B1DE9-8EDB-8742-81C8-1C2DC2170E68}">
      <dgm:prSet custT="1"/>
      <dgm:spPr>
        <a:xfrm>
          <a:off x="8693058" y="4456608"/>
          <a:ext cx="2154077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Reflexiones</a:t>
          </a:r>
        </a:p>
      </dgm:t>
    </dgm:pt>
    <dgm:pt modelId="{1AB09CDB-C347-A745-BEC6-7D4920EFFD01}" type="parTrans" cxnId="{CDD8F66E-681E-6348-8D57-DA0C4521A135}">
      <dgm:prSet/>
      <dgm:spPr/>
      <dgm:t>
        <a:bodyPr/>
        <a:lstStyle/>
        <a:p>
          <a:endParaRPr lang="es-ES"/>
        </a:p>
      </dgm:t>
    </dgm:pt>
    <dgm:pt modelId="{CE586407-A43E-574B-84F4-C78D8876B7EA}" type="sibTrans" cxnId="{CDD8F66E-681E-6348-8D57-DA0C4521A135}">
      <dgm:prSet/>
      <dgm:spPr/>
      <dgm:t>
        <a:bodyPr/>
        <a:lstStyle/>
        <a:p>
          <a:endParaRPr lang="es-ES"/>
        </a:p>
      </dgm:t>
    </dgm:pt>
    <dgm:pt modelId="{CA3C131D-2BE4-9748-AE41-003EB91A19E8}">
      <dgm:prSet custT="1"/>
      <dgm:spPr>
        <a:xfrm>
          <a:off x="8693058" y="4456608"/>
          <a:ext cx="2154077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Preguntas</a:t>
          </a:r>
        </a:p>
      </dgm:t>
    </dgm:pt>
    <dgm:pt modelId="{CB88D357-3F56-BC4C-B9CD-019E441D1C8B}" type="parTrans" cxnId="{0710CC0E-FFCA-5E44-8387-946CF7466085}">
      <dgm:prSet/>
      <dgm:spPr/>
      <dgm:t>
        <a:bodyPr/>
        <a:lstStyle/>
        <a:p>
          <a:endParaRPr lang="es-ES"/>
        </a:p>
      </dgm:t>
    </dgm:pt>
    <dgm:pt modelId="{C59F683C-7032-2546-A78C-ED91581F4654}" type="sibTrans" cxnId="{0710CC0E-FFCA-5E44-8387-946CF7466085}">
      <dgm:prSet/>
      <dgm:spPr/>
      <dgm:t>
        <a:bodyPr/>
        <a:lstStyle/>
        <a:p>
          <a:endParaRPr lang="es-ES"/>
        </a:p>
      </dgm:t>
    </dgm:pt>
    <dgm:pt modelId="{E9051F2E-7EE6-2D4A-99C4-F31F1A1B25A5}">
      <dgm:prSet custT="1"/>
      <dgm:spPr>
        <a:xfrm>
          <a:off x="8693058" y="4456608"/>
          <a:ext cx="2154077" cy="1031818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Acuerdos</a:t>
          </a:r>
        </a:p>
      </dgm:t>
    </dgm:pt>
    <dgm:pt modelId="{E97E4A93-06CA-2B40-B196-07FB439ADF62}" type="parTrans" cxnId="{CA8D863C-EE24-8045-8B92-9496C351B21A}">
      <dgm:prSet/>
      <dgm:spPr/>
      <dgm:t>
        <a:bodyPr/>
        <a:lstStyle/>
        <a:p>
          <a:endParaRPr lang="es-ES"/>
        </a:p>
      </dgm:t>
    </dgm:pt>
    <dgm:pt modelId="{5765EBA7-364C-8D41-81E4-225A06F439DC}" type="sibTrans" cxnId="{CA8D863C-EE24-8045-8B92-9496C351B21A}">
      <dgm:prSet/>
      <dgm:spPr/>
      <dgm:t>
        <a:bodyPr/>
        <a:lstStyle/>
        <a:p>
          <a:endParaRPr lang="es-ES"/>
        </a:p>
      </dgm:t>
    </dgm:pt>
    <dgm:pt modelId="{E49E8501-6CA5-8445-B6CA-CE099AAA6BD3}" type="pres">
      <dgm:prSet presAssocID="{E5046EA6-2C81-A347-83DE-696C6CCB1896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s-MX"/>
        </a:p>
      </dgm:t>
    </dgm:pt>
    <dgm:pt modelId="{FF823F49-20C3-E846-BA13-A11ADF6DF97B}" type="pres">
      <dgm:prSet presAssocID="{B95C5A38-1BAD-744A-858B-8703F3051A8F}" presName="composite" presStyleCnt="0"/>
      <dgm:spPr/>
    </dgm:pt>
    <dgm:pt modelId="{F5F6B44F-C568-2C4F-BE89-DBC86F7A709E}" type="pres">
      <dgm:prSet presAssocID="{B95C5A38-1BAD-744A-858B-8703F3051A8F}" presName="bentUpArrow1" presStyleLbl="alignImgPlace1" presStyleIdx="0" presStyleCnt="3" custLinFactNeighborX="26237"/>
      <dgm:spPr>
        <a:xfrm rot="5400000">
          <a:off x="1378073" y="1233646"/>
          <a:ext cx="1083409" cy="123342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E48312">
            <a:tint val="50000"/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endParaRPr lang="es-MX"/>
        </a:p>
      </dgm:t>
    </dgm:pt>
    <dgm:pt modelId="{F5706C74-A393-9B47-A17C-1C1EAFDD28DD}" type="pres">
      <dgm:prSet presAssocID="{B95C5A38-1BAD-744A-858B-8703F3051A8F}" presName="ParentText" presStyleLbl="node1" presStyleIdx="0" presStyleCnt="4" custLinFactNeighborX="823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32A12E61-4A88-CD49-ADEA-C805CC112D44}" type="pres">
      <dgm:prSet presAssocID="{B95C5A38-1BAD-744A-858B-8703F3051A8F}" presName="ChildText" presStyleLbl="revTx" presStyleIdx="0" presStyleCnt="4" custScaleX="343354" custLinFactX="36084" custLinFactNeighborX="100000" custLinFactNeighborY="-47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50B1AB69-B356-BA41-84E9-E8E6EC0D3537}" type="pres">
      <dgm:prSet presAssocID="{85DCCD7B-2919-914B-9DCF-B86EDAE7D52D}" presName="sibTrans" presStyleCnt="0"/>
      <dgm:spPr/>
    </dgm:pt>
    <dgm:pt modelId="{C67136EE-5C0E-BB42-A8D7-8310F20EB567}" type="pres">
      <dgm:prSet presAssocID="{FC8DEB9F-B263-1541-B256-917B6B70FDCB}" presName="composite" presStyleCnt="0"/>
      <dgm:spPr/>
    </dgm:pt>
    <dgm:pt modelId="{D2D58B7D-B513-EB46-96E3-9B290796C849}" type="pres">
      <dgm:prSet presAssocID="{FC8DEB9F-B263-1541-B256-917B6B70FDCB}" presName="bentUpArrow1" presStyleLbl="alignImgPlace1" presStyleIdx="1" presStyleCnt="3" custLinFactNeighborX="-3192"/>
      <dgm:spPr>
        <a:xfrm rot="5400000">
          <a:off x="3301960" y="2667709"/>
          <a:ext cx="1083409" cy="123342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E48312">
            <a:tint val="50000"/>
            <a:hueOff val="0"/>
            <a:satOff val="0"/>
            <a:lumOff val="0"/>
            <a:alphaOff val="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/>
        <a:lstStyle/>
        <a:p>
          <a:endParaRPr lang="es-MX"/>
        </a:p>
      </dgm:t>
    </dgm:pt>
    <dgm:pt modelId="{AEF1882B-E7BE-4E41-B931-F6AF51738312}" type="pres">
      <dgm:prSet presAssocID="{FC8DEB9F-B263-1541-B256-917B6B70FDCB}" presName="ParentText" presStyleLbl="node1" presStyleIdx="1" presStyleCnt="4" custLinFactNeighborX="-21792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D83B439A-FB6A-2847-9AE7-7326A31926CE}" type="pres">
      <dgm:prSet presAssocID="{FC8DEB9F-B263-1541-B256-917B6B70FDCB}" presName="ChildText" presStyleLbl="revTx" presStyleIdx="1" presStyleCnt="4" custScaleX="180592" custScaleY="139364" custLinFactNeighborX="12412" custLinFactNeighborY="159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BF538E1C-52E6-414B-B562-9AD375824584}" type="pres">
      <dgm:prSet presAssocID="{2B39B120-66B0-6840-9E71-92F85A6FEAA9}" presName="sibTrans" presStyleCnt="0"/>
      <dgm:spPr/>
    </dgm:pt>
    <dgm:pt modelId="{FE515DF3-CD5D-7A46-93AB-284789F6B4C4}" type="pres">
      <dgm:prSet presAssocID="{1524FD70-BC4A-3A44-A66F-DA43A017571D}" presName="composite" presStyleCnt="0"/>
      <dgm:spPr/>
    </dgm:pt>
    <dgm:pt modelId="{85272C99-5BC7-3A4D-92B7-A21D729FDBE8}" type="pres">
      <dgm:prSet presAssocID="{1524FD70-BC4A-3A44-A66F-DA43A017571D}" presName="bentUpArrow1" presStyleLbl="alignImgPlace1" presStyleIdx="2" presStyleCnt="3" custLinFactNeighborX="-29884"/>
      <dgm:spPr>
        <a:xfrm rot="5400000">
          <a:off x="5259607" y="4101772"/>
          <a:ext cx="1083409" cy="123342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E48312">
            <a:tint val="50000"/>
            <a:hueOff val="0"/>
            <a:satOff val="0"/>
            <a:lumOff val="0"/>
            <a:alphaOff val="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/>
        <a:lstStyle/>
        <a:p>
          <a:endParaRPr lang="es-MX"/>
        </a:p>
      </dgm:t>
    </dgm:pt>
    <dgm:pt modelId="{0FC1DD6D-EC67-FB42-AD7D-E278952CC056}" type="pres">
      <dgm:prSet presAssocID="{1524FD70-BC4A-3A44-A66F-DA43A017571D}" presName="ParentText" presStyleLbl="node1" presStyleIdx="2" presStyleCnt="4" custLinFactNeighborX="-42817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21D6E1BA-1490-744F-B0DE-AE1157B77C26}" type="pres">
      <dgm:prSet presAssocID="{1524FD70-BC4A-3A44-A66F-DA43A017571D}" presName="ChildText" presStyleLbl="revTx" presStyleIdx="2" presStyleCnt="4" custScaleX="179378" custScaleY="141030" custLinFactNeighborX="-1143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DDC42A6F-98E8-8D48-95C3-0FF89A218BD0}" type="pres">
      <dgm:prSet presAssocID="{86C4C155-6117-B241-BCE3-9580C5DCE7DF}" presName="sibTrans" presStyleCnt="0"/>
      <dgm:spPr/>
    </dgm:pt>
    <dgm:pt modelId="{D3D4F958-D6BC-844C-A5B2-25C59A0722F5}" type="pres">
      <dgm:prSet presAssocID="{69E7FFD6-41F5-CC4B-9BBD-DEBA1966A007}" presName="composite" presStyleCnt="0"/>
      <dgm:spPr/>
    </dgm:pt>
    <dgm:pt modelId="{B350A814-2F65-D74A-9A08-4ECD4FC61E78}" type="pres">
      <dgm:prSet presAssocID="{69E7FFD6-41F5-CC4B-9BBD-DEBA1966A007}" presName="ParentText" presStyleLbl="node1" presStyleIdx="3" presStyleCnt="4" custLinFactNeighborX="-55470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8641B999-CBB6-004F-A6B4-1F2D2BC7651E}" type="pres">
      <dgm:prSet presAssocID="{69E7FFD6-41F5-CC4B-9BBD-DEBA1966A007}" presName="FinalChildText" presStyleLbl="revTx" presStyleIdx="3" presStyleCnt="4" custScaleX="167884" custScaleY="148484" custLinFactNeighborX="-2600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MX"/>
        </a:p>
      </dgm:t>
    </dgm:pt>
  </dgm:ptLst>
  <dgm:cxnLst>
    <dgm:cxn modelId="{80910DEE-C0FA-4E46-828A-CD5CD5EBE771}" srcId="{FC8DEB9F-B263-1541-B256-917B6B70FDCB}" destId="{FB59D6E6-F8CE-7040-ABB5-F2E31A233B23}" srcOrd="2" destOrd="0" parTransId="{7EC7433C-DDE5-1F45-8A12-34C57A63E8F6}" sibTransId="{C9F35747-B109-5348-BE08-72864190576F}"/>
    <dgm:cxn modelId="{F327EB1F-6287-E74C-A2AC-66082761EE49}" srcId="{1524FD70-BC4A-3A44-A66F-DA43A017571D}" destId="{2DEBBAAD-61AA-8047-9A83-A9D49B930058}" srcOrd="2" destOrd="0" parTransId="{9ADA8DC9-A554-4A46-AAC3-490D451769A8}" sibTransId="{D8566107-9740-2849-9D45-A95DC6A6B118}"/>
    <dgm:cxn modelId="{F98C6AEB-362E-44A6-9D9B-AC122515D7F7}" type="presOf" srcId="{FC8DEB9F-B263-1541-B256-917B6B70FDCB}" destId="{AEF1882B-E7BE-4E41-B931-F6AF51738312}" srcOrd="0" destOrd="0" presId="urn:microsoft.com/office/officeart/2005/8/layout/StepDownProcess"/>
    <dgm:cxn modelId="{0710CC0E-FFCA-5E44-8387-946CF7466085}" srcId="{69E7FFD6-41F5-CC4B-9BBD-DEBA1966A007}" destId="{CA3C131D-2BE4-9748-AE41-003EB91A19E8}" srcOrd="1" destOrd="0" parTransId="{CB88D357-3F56-BC4C-B9CD-019E441D1C8B}" sibTransId="{C59F683C-7032-2546-A78C-ED91581F4654}"/>
    <dgm:cxn modelId="{6BED9077-7C76-4214-A624-ED3222659506}" type="presOf" srcId="{D0A5B26D-D5F7-1D40-89CA-D4DE1EC796F5}" destId="{D83B439A-FB6A-2847-9AE7-7326A31926CE}" srcOrd="0" destOrd="0" presId="urn:microsoft.com/office/officeart/2005/8/layout/StepDownProcess"/>
    <dgm:cxn modelId="{8E08B78E-9991-014E-B3E8-A33924503D1D}" srcId="{FC8DEB9F-B263-1541-B256-917B6B70FDCB}" destId="{02EB8EF7-B22B-7D4F-B569-7FDAE5341A37}" srcOrd="1" destOrd="0" parTransId="{2494899A-193A-5249-B033-D2D9D3649791}" sibTransId="{300928A2-ADE7-954C-BA61-63D4198DFB14}"/>
    <dgm:cxn modelId="{763CC17B-627B-43D8-AA8F-27D4B5837C10}" type="presOf" srcId="{8AFEBE30-1DCB-C64A-B271-86084949D032}" destId="{32A12E61-4A88-CD49-ADEA-C805CC112D44}" srcOrd="0" destOrd="2" presId="urn:microsoft.com/office/officeart/2005/8/layout/StepDownProcess"/>
    <dgm:cxn modelId="{EF026B8A-3CC7-4540-888F-3858AA52ADE3}" srcId="{B95C5A38-1BAD-744A-858B-8703F3051A8F}" destId="{8AFEBE30-1DCB-C64A-B271-86084949D032}" srcOrd="2" destOrd="0" parTransId="{016E3736-CF13-CA45-85AE-8BB688BCC338}" sibTransId="{C6146020-65FF-AF4B-8C29-B24FD2EFE06C}"/>
    <dgm:cxn modelId="{CDD8F66E-681E-6348-8D57-DA0C4521A135}" srcId="{69E7FFD6-41F5-CC4B-9BBD-DEBA1966A007}" destId="{DC9B1DE9-8EDB-8742-81C8-1C2DC2170E68}" srcOrd="0" destOrd="0" parTransId="{1AB09CDB-C347-A745-BEC6-7D4920EFFD01}" sibTransId="{CE586407-A43E-574B-84F4-C78D8876B7EA}"/>
    <dgm:cxn modelId="{1E8085D5-AE52-4C41-A745-E9ADC3ED2575}" srcId="{E5046EA6-2C81-A347-83DE-696C6CCB1896}" destId="{FC8DEB9F-B263-1541-B256-917B6B70FDCB}" srcOrd="1" destOrd="0" parTransId="{8FB87094-4A3C-9144-8F34-5399A17D1544}" sibTransId="{2B39B120-66B0-6840-9E71-92F85A6FEAA9}"/>
    <dgm:cxn modelId="{AA3C3216-D77E-4943-BA64-74C74F13A347}" type="presOf" srcId="{69E7FFD6-41F5-CC4B-9BBD-DEBA1966A007}" destId="{B350A814-2F65-D74A-9A08-4ECD4FC61E78}" srcOrd="0" destOrd="0" presId="urn:microsoft.com/office/officeart/2005/8/layout/StepDownProcess"/>
    <dgm:cxn modelId="{6B636CEA-7765-4CC6-BB77-3B6F232AF288}" type="presOf" srcId="{1524FD70-BC4A-3A44-A66F-DA43A017571D}" destId="{0FC1DD6D-EC67-FB42-AD7D-E278952CC056}" srcOrd="0" destOrd="0" presId="urn:microsoft.com/office/officeart/2005/8/layout/StepDownProcess"/>
    <dgm:cxn modelId="{FE9C454B-9691-C946-BC69-ED614E16DB7B}" srcId="{1524FD70-BC4A-3A44-A66F-DA43A017571D}" destId="{95AEB21D-DE7F-1742-81E2-0833B16C222D}" srcOrd="0" destOrd="0" parTransId="{ACA90913-BC71-1E46-AC76-59F0742BD559}" sibTransId="{599276A6-FCE4-004B-9122-AC4C66CE5E93}"/>
    <dgm:cxn modelId="{CC2EF11E-DD1A-48E0-B6E2-145C31C781ED}" type="presOf" srcId="{E5046EA6-2C81-A347-83DE-696C6CCB1896}" destId="{E49E8501-6CA5-8445-B6CA-CE099AAA6BD3}" srcOrd="0" destOrd="0" presId="urn:microsoft.com/office/officeart/2005/8/layout/StepDownProcess"/>
    <dgm:cxn modelId="{C6CB2814-4567-4841-BC27-7E42BE7E7440}" srcId="{E5046EA6-2C81-A347-83DE-696C6CCB1896}" destId="{69E7FFD6-41F5-CC4B-9BBD-DEBA1966A007}" srcOrd="3" destOrd="0" parTransId="{FB8CFFA4-1FBB-2E4A-BEF8-2E87FE9D8980}" sibTransId="{110E383A-AB5A-554D-AA3B-DEA07AA4522A}"/>
    <dgm:cxn modelId="{E6ED723E-DF0E-F24C-B618-49B83CE8E82D}" srcId="{1524FD70-BC4A-3A44-A66F-DA43A017571D}" destId="{E5CC67B6-884A-C846-B2C1-4F3B3EC26858}" srcOrd="1" destOrd="0" parTransId="{B1F1B910-34BF-B448-96CA-2BB5D0B44FCB}" sibTransId="{32C0E4BC-08B0-5247-8BF8-7E2B58E90B9D}"/>
    <dgm:cxn modelId="{6EDBF29E-FC7B-46D5-8C5C-8AF5396CF565}" type="presOf" srcId="{CA3C131D-2BE4-9748-AE41-003EB91A19E8}" destId="{8641B999-CBB6-004F-A6B4-1F2D2BC7651E}" srcOrd="0" destOrd="1" presId="urn:microsoft.com/office/officeart/2005/8/layout/StepDownProcess"/>
    <dgm:cxn modelId="{CA8D863C-EE24-8045-8B92-9496C351B21A}" srcId="{69E7FFD6-41F5-CC4B-9BBD-DEBA1966A007}" destId="{E9051F2E-7EE6-2D4A-99C4-F31F1A1B25A5}" srcOrd="2" destOrd="0" parTransId="{E97E4A93-06CA-2B40-B196-07FB439ADF62}" sibTransId="{5765EBA7-364C-8D41-81E4-225A06F439DC}"/>
    <dgm:cxn modelId="{6F86621B-1EA2-414C-89DD-48263CFEEA5D}" srcId="{E5046EA6-2C81-A347-83DE-696C6CCB1896}" destId="{B95C5A38-1BAD-744A-858B-8703F3051A8F}" srcOrd="0" destOrd="0" parTransId="{6940D91B-688B-E945-9221-288238CAC823}" sibTransId="{85DCCD7B-2919-914B-9DCF-B86EDAE7D52D}"/>
    <dgm:cxn modelId="{79FB3AA8-A85E-4E71-911D-2355B20DC5E0}" type="presOf" srcId="{FB59D6E6-F8CE-7040-ABB5-F2E31A233B23}" destId="{D83B439A-FB6A-2847-9AE7-7326A31926CE}" srcOrd="0" destOrd="2" presId="urn:microsoft.com/office/officeart/2005/8/layout/StepDownProcess"/>
    <dgm:cxn modelId="{0635D025-86A9-4614-840E-497FF08EF0AA}" type="presOf" srcId="{B95C5A38-1BAD-744A-858B-8703F3051A8F}" destId="{F5706C74-A393-9B47-A17C-1C1EAFDD28DD}" srcOrd="0" destOrd="0" presId="urn:microsoft.com/office/officeart/2005/8/layout/StepDownProcess"/>
    <dgm:cxn modelId="{C129D515-8848-4CBE-9DAC-FB7164A3ACE8}" type="presOf" srcId="{02EB8EF7-B22B-7D4F-B569-7FDAE5341A37}" destId="{D83B439A-FB6A-2847-9AE7-7326A31926CE}" srcOrd="0" destOrd="1" presId="urn:microsoft.com/office/officeart/2005/8/layout/StepDownProcess"/>
    <dgm:cxn modelId="{074CFD3D-429E-4E4E-ADC3-0894F96D3D43}" type="presOf" srcId="{2DEBBAAD-61AA-8047-9A83-A9D49B930058}" destId="{21D6E1BA-1490-744F-B0DE-AE1157B77C26}" srcOrd="0" destOrd="2" presId="urn:microsoft.com/office/officeart/2005/8/layout/StepDownProcess"/>
    <dgm:cxn modelId="{868D951B-0548-2449-84FF-7C5509CA178D}" srcId="{B95C5A38-1BAD-744A-858B-8703F3051A8F}" destId="{B666F3BB-F9E9-BA4C-8448-04C39195893F}" srcOrd="0" destOrd="0" parTransId="{CC1170FC-182F-004D-B3CD-566A6D3ED399}" sibTransId="{501690C8-999B-F743-8C6D-A3B827FD6CCD}"/>
    <dgm:cxn modelId="{12E93489-E7B0-C243-8DEF-6FD4B47F26A7}" srcId="{FC8DEB9F-B263-1541-B256-917B6B70FDCB}" destId="{D0A5B26D-D5F7-1D40-89CA-D4DE1EC796F5}" srcOrd="0" destOrd="0" parTransId="{6DA0275E-1941-CD4F-98F8-A94CE1ECB013}" sibTransId="{9FFD17EC-6248-9340-8AD6-1801DAA62EAF}"/>
    <dgm:cxn modelId="{563B0878-47B4-994C-87F7-4982BD7D0F3B}" srcId="{E5046EA6-2C81-A347-83DE-696C6CCB1896}" destId="{1524FD70-BC4A-3A44-A66F-DA43A017571D}" srcOrd="2" destOrd="0" parTransId="{E3E5906D-AA1F-7F4F-8DEA-EA6B461C125B}" sibTransId="{86C4C155-6117-B241-BCE3-9580C5DCE7DF}"/>
    <dgm:cxn modelId="{89FE5F2C-A127-4AFF-8ADC-5FDE1F60E81F}" type="presOf" srcId="{E5CC67B6-884A-C846-B2C1-4F3B3EC26858}" destId="{21D6E1BA-1490-744F-B0DE-AE1157B77C26}" srcOrd="0" destOrd="1" presId="urn:microsoft.com/office/officeart/2005/8/layout/StepDownProcess"/>
    <dgm:cxn modelId="{EACC2A4E-066E-44F1-9F70-BB22D8C0FB97}" type="presOf" srcId="{FF8CD7D2-92BE-A54B-9BC8-7DE37DAE0814}" destId="{32A12E61-4A88-CD49-ADEA-C805CC112D44}" srcOrd="0" destOrd="1" presId="urn:microsoft.com/office/officeart/2005/8/layout/StepDownProcess"/>
    <dgm:cxn modelId="{BADE2AFF-8AF8-4A9C-B464-1C04CAA39B39}" type="presOf" srcId="{B666F3BB-F9E9-BA4C-8448-04C39195893F}" destId="{32A12E61-4A88-CD49-ADEA-C805CC112D44}" srcOrd="0" destOrd="0" presId="urn:microsoft.com/office/officeart/2005/8/layout/StepDownProcess"/>
    <dgm:cxn modelId="{07951C76-B1B8-4021-BC1F-E29EA3CA9720}" type="presOf" srcId="{DC9B1DE9-8EDB-8742-81C8-1C2DC2170E68}" destId="{8641B999-CBB6-004F-A6B4-1F2D2BC7651E}" srcOrd="0" destOrd="0" presId="urn:microsoft.com/office/officeart/2005/8/layout/StepDownProcess"/>
    <dgm:cxn modelId="{947B2783-095F-4EB8-B6DF-BCD74956638C}" type="presOf" srcId="{E9051F2E-7EE6-2D4A-99C4-F31F1A1B25A5}" destId="{8641B999-CBB6-004F-A6B4-1F2D2BC7651E}" srcOrd="0" destOrd="2" presId="urn:microsoft.com/office/officeart/2005/8/layout/StepDownProcess"/>
    <dgm:cxn modelId="{C2E24DEF-7D34-4B47-9BC1-839F4D41CFF4}" type="presOf" srcId="{95AEB21D-DE7F-1742-81E2-0833B16C222D}" destId="{21D6E1BA-1490-744F-B0DE-AE1157B77C26}" srcOrd="0" destOrd="0" presId="urn:microsoft.com/office/officeart/2005/8/layout/StepDownProcess"/>
    <dgm:cxn modelId="{EB62AD0A-550E-DB4E-8E95-D84360C695BB}" srcId="{B95C5A38-1BAD-744A-858B-8703F3051A8F}" destId="{FF8CD7D2-92BE-A54B-9BC8-7DE37DAE0814}" srcOrd="1" destOrd="0" parTransId="{6A31C758-A7CA-FC42-A798-14B358FEE47D}" sibTransId="{9863D176-2694-DD43-A705-20E7C212FD70}"/>
    <dgm:cxn modelId="{A4769E64-1ABD-4AD6-A5F7-6E14747060E5}" type="presParOf" srcId="{E49E8501-6CA5-8445-B6CA-CE099AAA6BD3}" destId="{FF823F49-20C3-E846-BA13-A11ADF6DF97B}" srcOrd="0" destOrd="0" presId="urn:microsoft.com/office/officeart/2005/8/layout/StepDownProcess"/>
    <dgm:cxn modelId="{76ABCC0C-11E7-4E3E-9D01-2A1AB96922D1}" type="presParOf" srcId="{FF823F49-20C3-E846-BA13-A11ADF6DF97B}" destId="{F5F6B44F-C568-2C4F-BE89-DBC86F7A709E}" srcOrd="0" destOrd="0" presId="urn:microsoft.com/office/officeart/2005/8/layout/StepDownProcess"/>
    <dgm:cxn modelId="{BDC511F8-C800-4D32-AB41-3A242465677C}" type="presParOf" srcId="{FF823F49-20C3-E846-BA13-A11ADF6DF97B}" destId="{F5706C74-A393-9B47-A17C-1C1EAFDD28DD}" srcOrd="1" destOrd="0" presId="urn:microsoft.com/office/officeart/2005/8/layout/StepDownProcess"/>
    <dgm:cxn modelId="{12E12BA8-72F5-4EC6-8371-F9340569BE8B}" type="presParOf" srcId="{FF823F49-20C3-E846-BA13-A11ADF6DF97B}" destId="{32A12E61-4A88-CD49-ADEA-C805CC112D44}" srcOrd="2" destOrd="0" presId="urn:microsoft.com/office/officeart/2005/8/layout/StepDownProcess"/>
    <dgm:cxn modelId="{B916B0B1-D0FD-4814-97AC-01B51A53217A}" type="presParOf" srcId="{E49E8501-6CA5-8445-B6CA-CE099AAA6BD3}" destId="{50B1AB69-B356-BA41-84E9-E8E6EC0D3537}" srcOrd="1" destOrd="0" presId="urn:microsoft.com/office/officeart/2005/8/layout/StepDownProcess"/>
    <dgm:cxn modelId="{85368D08-3AF0-4ABA-96EB-67CB51FD58AE}" type="presParOf" srcId="{E49E8501-6CA5-8445-B6CA-CE099AAA6BD3}" destId="{C67136EE-5C0E-BB42-A8D7-8310F20EB567}" srcOrd="2" destOrd="0" presId="urn:microsoft.com/office/officeart/2005/8/layout/StepDownProcess"/>
    <dgm:cxn modelId="{F771FDF9-708C-4C28-B9B7-957A76AF7918}" type="presParOf" srcId="{C67136EE-5C0E-BB42-A8D7-8310F20EB567}" destId="{D2D58B7D-B513-EB46-96E3-9B290796C849}" srcOrd="0" destOrd="0" presId="urn:microsoft.com/office/officeart/2005/8/layout/StepDownProcess"/>
    <dgm:cxn modelId="{3D21160F-DAE4-474A-8B5D-F63013E60A08}" type="presParOf" srcId="{C67136EE-5C0E-BB42-A8D7-8310F20EB567}" destId="{AEF1882B-E7BE-4E41-B931-F6AF51738312}" srcOrd="1" destOrd="0" presId="urn:microsoft.com/office/officeart/2005/8/layout/StepDownProcess"/>
    <dgm:cxn modelId="{CC5E559F-D20F-40FA-92C6-A110D91F1D83}" type="presParOf" srcId="{C67136EE-5C0E-BB42-A8D7-8310F20EB567}" destId="{D83B439A-FB6A-2847-9AE7-7326A31926CE}" srcOrd="2" destOrd="0" presId="urn:microsoft.com/office/officeart/2005/8/layout/StepDownProcess"/>
    <dgm:cxn modelId="{0717AF11-BABF-441A-8A49-790FC2066F77}" type="presParOf" srcId="{E49E8501-6CA5-8445-B6CA-CE099AAA6BD3}" destId="{BF538E1C-52E6-414B-B562-9AD375824584}" srcOrd="3" destOrd="0" presId="urn:microsoft.com/office/officeart/2005/8/layout/StepDownProcess"/>
    <dgm:cxn modelId="{225F1FC6-1F13-41EC-A91E-F2A8A1D71879}" type="presParOf" srcId="{E49E8501-6CA5-8445-B6CA-CE099AAA6BD3}" destId="{FE515DF3-CD5D-7A46-93AB-284789F6B4C4}" srcOrd="4" destOrd="0" presId="urn:microsoft.com/office/officeart/2005/8/layout/StepDownProcess"/>
    <dgm:cxn modelId="{414D78D8-5F9C-4FDA-8FA1-3664DC55989B}" type="presParOf" srcId="{FE515DF3-CD5D-7A46-93AB-284789F6B4C4}" destId="{85272C99-5BC7-3A4D-92B7-A21D729FDBE8}" srcOrd="0" destOrd="0" presId="urn:microsoft.com/office/officeart/2005/8/layout/StepDownProcess"/>
    <dgm:cxn modelId="{3F80A1CA-211D-4783-91D3-4DEFFF1BEE25}" type="presParOf" srcId="{FE515DF3-CD5D-7A46-93AB-284789F6B4C4}" destId="{0FC1DD6D-EC67-FB42-AD7D-E278952CC056}" srcOrd="1" destOrd="0" presId="urn:microsoft.com/office/officeart/2005/8/layout/StepDownProcess"/>
    <dgm:cxn modelId="{B3EE8A88-1E1B-446C-8D79-A07FC1B3EB52}" type="presParOf" srcId="{FE515DF3-CD5D-7A46-93AB-284789F6B4C4}" destId="{21D6E1BA-1490-744F-B0DE-AE1157B77C26}" srcOrd="2" destOrd="0" presId="urn:microsoft.com/office/officeart/2005/8/layout/StepDownProcess"/>
    <dgm:cxn modelId="{FC94C43A-ABF8-4554-94D5-15B4BA2BB330}" type="presParOf" srcId="{E49E8501-6CA5-8445-B6CA-CE099AAA6BD3}" destId="{DDC42A6F-98E8-8D48-95C3-0FF89A218BD0}" srcOrd="5" destOrd="0" presId="urn:microsoft.com/office/officeart/2005/8/layout/StepDownProcess"/>
    <dgm:cxn modelId="{69F1CD42-01AB-47D3-86FC-FD0F8B159D0C}" type="presParOf" srcId="{E49E8501-6CA5-8445-B6CA-CE099AAA6BD3}" destId="{D3D4F958-D6BC-844C-A5B2-25C59A0722F5}" srcOrd="6" destOrd="0" presId="urn:microsoft.com/office/officeart/2005/8/layout/StepDownProcess"/>
    <dgm:cxn modelId="{C685843A-690C-43E5-8259-E07A8E860C21}" type="presParOf" srcId="{D3D4F958-D6BC-844C-A5B2-25C59A0722F5}" destId="{B350A814-2F65-D74A-9A08-4ECD4FC61E78}" srcOrd="0" destOrd="0" presId="urn:microsoft.com/office/officeart/2005/8/layout/StepDownProcess"/>
    <dgm:cxn modelId="{43536763-115E-4EB7-B093-9841EBA73E96}" type="presParOf" srcId="{D3D4F958-D6BC-844C-A5B2-25C59A0722F5}" destId="{8641B999-CBB6-004F-A6B4-1F2D2BC7651E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5046EA6-2C81-A347-83DE-696C6CCB1896}" type="doc">
      <dgm:prSet loTypeId="urn:microsoft.com/office/officeart/2005/8/layout/StepDownProcess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B95C5A38-1BAD-744A-858B-8703F3051A8F}">
      <dgm:prSet phldrT="[Texto]" custT="1"/>
      <dgm:spPr>
        <a:xfrm>
          <a:off x="1147574" y="32603"/>
          <a:ext cx="2061365" cy="1732658"/>
        </a:xfrm>
        <a:prstGeom prst="roundRect">
          <a:avLst>
            <a:gd name="adj" fmla="val 16670"/>
          </a:avLst>
        </a:prstGeom>
        <a:solidFill>
          <a:srgbClr val="BD582C"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  <a:latin typeface="Century Gothic" panose="020B0502020202020204" pitchFamily="34" charset="0"/>
              <a:ea typeface="+mn-ea"/>
              <a:cs typeface="+mn-cs"/>
            </a:rPr>
            <a:t>TEMA 5</a:t>
          </a:r>
        </a:p>
      </dgm:t>
    </dgm:pt>
    <dgm:pt modelId="{6940D91B-688B-E945-9221-288238CAC823}" type="parTrans" cxnId="{6F86621B-1EA2-414C-89DD-48263CFEEA5D}">
      <dgm:prSet/>
      <dgm:spPr/>
      <dgm:t>
        <a:bodyPr/>
        <a:lstStyle/>
        <a:p>
          <a:endParaRPr lang="es-ES" sz="1600"/>
        </a:p>
      </dgm:t>
    </dgm:pt>
    <dgm:pt modelId="{85DCCD7B-2919-914B-9DCF-B86EDAE7D52D}" type="sibTrans" cxnId="{6F86621B-1EA2-414C-89DD-48263CFEEA5D}">
      <dgm:prSet/>
      <dgm:spPr/>
      <dgm:t>
        <a:bodyPr/>
        <a:lstStyle/>
        <a:p>
          <a:endParaRPr lang="es-ES" sz="1600"/>
        </a:p>
      </dgm:t>
    </dgm:pt>
    <dgm:pt modelId="{B666F3BB-F9E9-BA4C-8448-04C39195893F}">
      <dgm:prSet phldrT="[Texto]" custT="1"/>
      <dgm:spPr>
        <a:xfrm>
          <a:off x="3370773" y="220566"/>
          <a:ext cx="2692912" cy="1400411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lnSpc>
              <a:spcPct val="90000"/>
            </a:lnSpc>
            <a:spcAft>
              <a:spcPct val="15000"/>
            </a:spcAft>
          </a:pPr>
          <a:r>
            <a:rPr lang="es-ES" sz="2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Reflexiones</a:t>
          </a:r>
        </a:p>
      </dgm:t>
    </dgm:pt>
    <dgm:pt modelId="{CC1170FC-182F-004D-B3CD-566A6D3ED399}" type="parTrans" cxnId="{868D951B-0548-2449-84FF-7C5509CA178D}">
      <dgm:prSet/>
      <dgm:spPr/>
      <dgm:t>
        <a:bodyPr/>
        <a:lstStyle/>
        <a:p>
          <a:endParaRPr lang="es-ES" sz="1600"/>
        </a:p>
      </dgm:t>
    </dgm:pt>
    <dgm:pt modelId="{501690C8-999B-F743-8C6D-A3B827FD6CCD}" type="sibTrans" cxnId="{868D951B-0548-2449-84FF-7C5509CA178D}">
      <dgm:prSet/>
      <dgm:spPr/>
      <dgm:t>
        <a:bodyPr/>
        <a:lstStyle/>
        <a:p>
          <a:endParaRPr lang="es-ES" sz="1600"/>
        </a:p>
      </dgm:t>
    </dgm:pt>
    <dgm:pt modelId="{FC8DEB9F-B263-1541-B256-917B6B70FDCB}">
      <dgm:prSet phldrT="[Texto]" custT="1"/>
      <dgm:spPr>
        <a:xfrm>
          <a:off x="3631357" y="1978950"/>
          <a:ext cx="2024804" cy="1732658"/>
        </a:xfrm>
        <a:prstGeom prst="roundRect">
          <a:avLst>
            <a:gd name="adj" fmla="val 16670"/>
          </a:avLst>
        </a:prstGeom>
        <a:solidFill>
          <a:srgbClr val="865640"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  <a:latin typeface="Century Gothic" panose="020B0502020202020204" pitchFamily="34" charset="0"/>
              <a:ea typeface="+mn-ea"/>
              <a:cs typeface="+mn-cs"/>
            </a:rPr>
            <a:t>TEMA 6</a:t>
          </a:r>
        </a:p>
      </dgm:t>
    </dgm:pt>
    <dgm:pt modelId="{8FB87094-4A3C-9144-8F34-5399A17D1544}" type="parTrans" cxnId="{1E8085D5-AE52-4C41-A745-E9ADC3ED2575}">
      <dgm:prSet/>
      <dgm:spPr/>
      <dgm:t>
        <a:bodyPr/>
        <a:lstStyle/>
        <a:p>
          <a:endParaRPr lang="es-ES" sz="1600"/>
        </a:p>
      </dgm:t>
    </dgm:pt>
    <dgm:pt modelId="{2B39B120-66B0-6840-9E71-92F85A6FEAA9}" type="sibTrans" cxnId="{1E8085D5-AE52-4C41-A745-E9ADC3ED2575}">
      <dgm:prSet/>
      <dgm:spPr/>
      <dgm:t>
        <a:bodyPr/>
        <a:lstStyle/>
        <a:p>
          <a:endParaRPr lang="es-ES" sz="1600"/>
        </a:p>
      </dgm:t>
    </dgm:pt>
    <dgm:pt modelId="{D0A5B26D-D5F7-1D40-89CA-D4DE1EC796F5}">
      <dgm:prSet phldrT="[Texto]" custT="1"/>
      <dgm:spPr>
        <a:xfrm>
          <a:off x="5764344" y="2166535"/>
          <a:ext cx="2864051" cy="1400411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Reflexiones</a:t>
          </a:r>
        </a:p>
      </dgm:t>
    </dgm:pt>
    <dgm:pt modelId="{6DA0275E-1941-CD4F-98F8-A94CE1ECB013}" type="parTrans" cxnId="{12E93489-E7B0-C243-8DEF-6FD4B47F26A7}">
      <dgm:prSet/>
      <dgm:spPr/>
      <dgm:t>
        <a:bodyPr/>
        <a:lstStyle/>
        <a:p>
          <a:endParaRPr lang="es-ES" sz="1600"/>
        </a:p>
      </dgm:t>
    </dgm:pt>
    <dgm:pt modelId="{9FFD17EC-6248-9340-8AD6-1801DAA62EAF}" type="sibTrans" cxnId="{12E93489-E7B0-C243-8DEF-6FD4B47F26A7}">
      <dgm:prSet/>
      <dgm:spPr/>
      <dgm:t>
        <a:bodyPr/>
        <a:lstStyle/>
        <a:p>
          <a:endParaRPr lang="es-ES" sz="1600"/>
        </a:p>
      </dgm:t>
    </dgm:pt>
    <dgm:pt modelId="{1524FD70-BC4A-3A44-A66F-DA43A017571D}">
      <dgm:prSet phldrT="[Texto]" custT="1"/>
      <dgm:spPr>
        <a:xfrm>
          <a:off x="6047440" y="3925298"/>
          <a:ext cx="1966856" cy="1732658"/>
        </a:xfrm>
        <a:prstGeom prst="roundRect">
          <a:avLst>
            <a:gd name="adj" fmla="val 16670"/>
          </a:avLst>
        </a:prstGeom>
        <a:solidFill>
          <a:srgbClr val="9B8357"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  <a:latin typeface="Century Gothic" panose="020B0502020202020204" pitchFamily="34" charset="0"/>
              <a:ea typeface="+mn-ea"/>
              <a:cs typeface="+mn-cs"/>
            </a:rPr>
            <a:t>TEMA 7</a:t>
          </a:r>
        </a:p>
      </dgm:t>
    </dgm:pt>
    <dgm:pt modelId="{E3E5906D-AA1F-7F4F-8DEA-EA6B461C125B}" type="parTrans" cxnId="{563B0878-47B4-994C-87F7-4982BD7D0F3B}">
      <dgm:prSet/>
      <dgm:spPr/>
      <dgm:t>
        <a:bodyPr/>
        <a:lstStyle/>
        <a:p>
          <a:endParaRPr lang="es-ES" sz="1600"/>
        </a:p>
      </dgm:t>
    </dgm:pt>
    <dgm:pt modelId="{86C4C155-6117-B241-BCE3-9580C5DCE7DF}" type="sibTrans" cxnId="{563B0878-47B4-994C-87F7-4982BD7D0F3B}">
      <dgm:prSet/>
      <dgm:spPr/>
      <dgm:t>
        <a:bodyPr/>
        <a:lstStyle/>
        <a:p>
          <a:endParaRPr lang="es-ES" sz="1600"/>
        </a:p>
      </dgm:t>
    </dgm:pt>
    <dgm:pt modelId="{95AEB21D-DE7F-1742-81E2-0833B16C222D}">
      <dgm:prSet phldrT="[Texto]" custT="1"/>
      <dgm:spPr>
        <a:xfrm>
          <a:off x="8015744" y="4090546"/>
          <a:ext cx="2850764" cy="1400411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Reflexiones</a:t>
          </a:r>
        </a:p>
      </dgm:t>
    </dgm:pt>
    <dgm:pt modelId="{ACA90913-BC71-1E46-AC76-59F0742BD559}" type="parTrans" cxnId="{FE9C454B-9691-C946-BC69-ED614E16DB7B}">
      <dgm:prSet/>
      <dgm:spPr/>
      <dgm:t>
        <a:bodyPr/>
        <a:lstStyle/>
        <a:p>
          <a:endParaRPr lang="es-ES" sz="1600"/>
        </a:p>
      </dgm:t>
    </dgm:pt>
    <dgm:pt modelId="{599276A6-FCE4-004B-9122-AC4C66CE5E93}" type="sibTrans" cxnId="{FE9C454B-9691-C946-BC69-ED614E16DB7B}">
      <dgm:prSet/>
      <dgm:spPr/>
      <dgm:t>
        <a:bodyPr/>
        <a:lstStyle/>
        <a:p>
          <a:endParaRPr lang="es-ES" sz="1600"/>
        </a:p>
      </dgm:t>
    </dgm:pt>
    <dgm:pt modelId="{FF8CD7D2-92BE-A54B-9BC8-7DE37DAE0814}">
      <dgm:prSet phldrT="[Texto]" custT="1"/>
      <dgm:spPr>
        <a:xfrm>
          <a:off x="3370773" y="220566"/>
          <a:ext cx="2692912" cy="1400411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lnSpc>
              <a:spcPct val="90000"/>
            </a:lnSpc>
            <a:spcAft>
              <a:spcPct val="15000"/>
            </a:spcAft>
          </a:pPr>
          <a:r>
            <a:rPr lang="es-ES" sz="2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Preguntas</a:t>
          </a:r>
        </a:p>
      </dgm:t>
    </dgm:pt>
    <dgm:pt modelId="{6A31C758-A7CA-FC42-A798-14B358FEE47D}" type="parTrans" cxnId="{EB62AD0A-550E-DB4E-8E95-D84360C695BB}">
      <dgm:prSet/>
      <dgm:spPr/>
      <dgm:t>
        <a:bodyPr/>
        <a:lstStyle/>
        <a:p>
          <a:endParaRPr lang="es-ES" sz="1600"/>
        </a:p>
      </dgm:t>
    </dgm:pt>
    <dgm:pt modelId="{9863D176-2694-DD43-A705-20E7C212FD70}" type="sibTrans" cxnId="{EB62AD0A-550E-DB4E-8E95-D84360C695BB}">
      <dgm:prSet/>
      <dgm:spPr/>
      <dgm:t>
        <a:bodyPr/>
        <a:lstStyle/>
        <a:p>
          <a:endParaRPr lang="es-ES" sz="1600"/>
        </a:p>
      </dgm:t>
    </dgm:pt>
    <dgm:pt modelId="{8AFEBE30-1DCB-C64A-B271-86084949D032}">
      <dgm:prSet phldrT="[Texto]" custT="1"/>
      <dgm:spPr>
        <a:xfrm>
          <a:off x="3370773" y="220566"/>
          <a:ext cx="2692912" cy="1400411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lnSpc>
              <a:spcPts val="2360"/>
            </a:lnSpc>
            <a:spcAft>
              <a:spcPts val="0"/>
            </a:spcAft>
          </a:pPr>
          <a:r>
            <a:rPr lang="es-ES" sz="24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Acuerdos</a:t>
          </a:r>
        </a:p>
      </dgm:t>
    </dgm:pt>
    <dgm:pt modelId="{016E3736-CF13-CA45-85AE-8BB688BCC338}" type="parTrans" cxnId="{EF026B8A-3CC7-4540-888F-3858AA52ADE3}">
      <dgm:prSet/>
      <dgm:spPr/>
      <dgm:t>
        <a:bodyPr/>
        <a:lstStyle/>
        <a:p>
          <a:endParaRPr lang="es-ES" sz="1600"/>
        </a:p>
      </dgm:t>
    </dgm:pt>
    <dgm:pt modelId="{C6146020-65FF-AF4B-8C29-B24FD2EFE06C}" type="sibTrans" cxnId="{EF026B8A-3CC7-4540-888F-3858AA52ADE3}">
      <dgm:prSet/>
      <dgm:spPr/>
      <dgm:t>
        <a:bodyPr/>
        <a:lstStyle/>
        <a:p>
          <a:endParaRPr lang="es-ES" sz="1600"/>
        </a:p>
      </dgm:t>
    </dgm:pt>
    <dgm:pt modelId="{02EB8EF7-B22B-7D4F-B569-7FDAE5341A37}">
      <dgm:prSet custT="1"/>
      <dgm:spPr>
        <a:xfrm>
          <a:off x="5764344" y="2166535"/>
          <a:ext cx="2864051" cy="1400411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Preguntas</a:t>
          </a:r>
        </a:p>
      </dgm:t>
    </dgm:pt>
    <dgm:pt modelId="{2494899A-193A-5249-B033-D2D9D3649791}" type="parTrans" cxnId="{8E08B78E-9991-014E-B3E8-A33924503D1D}">
      <dgm:prSet/>
      <dgm:spPr/>
      <dgm:t>
        <a:bodyPr/>
        <a:lstStyle/>
        <a:p>
          <a:endParaRPr lang="es-ES" sz="1600"/>
        </a:p>
      </dgm:t>
    </dgm:pt>
    <dgm:pt modelId="{300928A2-ADE7-954C-BA61-63D4198DFB14}" type="sibTrans" cxnId="{8E08B78E-9991-014E-B3E8-A33924503D1D}">
      <dgm:prSet/>
      <dgm:spPr/>
      <dgm:t>
        <a:bodyPr/>
        <a:lstStyle/>
        <a:p>
          <a:endParaRPr lang="es-ES" sz="1600"/>
        </a:p>
      </dgm:t>
    </dgm:pt>
    <dgm:pt modelId="{FB59D6E6-F8CE-7040-ABB5-F2E31A233B23}">
      <dgm:prSet custT="1"/>
      <dgm:spPr>
        <a:xfrm>
          <a:off x="5764344" y="2166535"/>
          <a:ext cx="2864051" cy="1400411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Compromisos</a:t>
          </a:r>
        </a:p>
      </dgm:t>
    </dgm:pt>
    <dgm:pt modelId="{7EC7433C-DDE5-1F45-8A12-34C57A63E8F6}" type="parTrans" cxnId="{80910DEE-C0FA-4E46-828A-CD5CD5EBE771}">
      <dgm:prSet/>
      <dgm:spPr/>
      <dgm:t>
        <a:bodyPr/>
        <a:lstStyle/>
        <a:p>
          <a:endParaRPr lang="es-ES" sz="1600"/>
        </a:p>
      </dgm:t>
    </dgm:pt>
    <dgm:pt modelId="{C9F35747-B109-5348-BE08-72864190576F}" type="sibTrans" cxnId="{80910DEE-C0FA-4E46-828A-CD5CD5EBE771}">
      <dgm:prSet/>
      <dgm:spPr/>
      <dgm:t>
        <a:bodyPr/>
        <a:lstStyle/>
        <a:p>
          <a:endParaRPr lang="es-ES" sz="1600"/>
        </a:p>
      </dgm:t>
    </dgm:pt>
    <dgm:pt modelId="{E5CC67B6-884A-C846-B2C1-4F3B3EC26858}">
      <dgm:prSet custT="1"/>
      <dgm:spPr>
        <a:xfrm>
          <a:off x="8015744" y="4090546"/>
          <a:ext cx="2850764" cy="1400411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Preguntas</a:t>
          </a:r>
        </a:p>
      </dgm:t>
    </dgm:pt>
    <dgm:pt modelId="{B1F1B910-34BF-B448-96CA-2BB5D0B44FCB}" type="parTrans" cxnId="{E6ED723E-DF0E-F24C-B618-49B83CE8E82D}">
      <dgm:prSet/>
      <dgm:spPr/>
      <dgm:t>
        <a:bodyPr/>
        <a:lstStyle/>
        <a:p>
          <a:endParaRPr lang="es-ES" sz="1600"/>
        </a:p>
      </dgm:t>
    </dgm:pt>
    <dgm:pt modelId="{32C0E4BC-08B0-5247-8BF8-7E2B58E90B9D}" type="sibTrans" cxnId="{E6ED723E-DF0E-F24C-B618-49B83CE8E82D}">
      <dgm:prSet/>
      <dgm:spPr/>
      <dgm:t>
        <a:bodyPr/>
        <a:lstStyle/>
        <a:p>
          <a:endParaRPr lang="es-ES" sz="1600"/>
        </a:p>
      </dgm:t>
    </dgm:pt>
    <dgm:pt modelId="{2DEBBAAD-61AA-8047-9A83-A9D49B930058}">
      <dgm:prSet custT="1"/>
      <dgm:spPr>
        <a:xfrm>
          <a:off x="8015744" y="4090546"/>
          <a:ext cx="2850764" cy="1400411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Compromisos</a:t>
          </a:r>
        </a:p>
      </dgm:t>
    </dgm:pt>
    <dgm:pt modelId="{9ADA8DC9-A554-4A46-AAC3-490D451769A8}" type="parTrans" cxnId="{F327EB1F-6287-E74C-A2AC-66082761EE49}">
      <dgm:prSet/>
      <dgm:spPr/>
      <dgm:t>
        <a:bodyPr/>
        <a:lstStyle/>
        <a:p>
          <a:endParaRPr lang="es-ES" sz="1600"/>
        </a:p>
      </dgm:t>
    </dgm:pt>
    <dgm:pt modelId="{D8566107-9740-2849-9D45-A95DC6A6B118}" type="sibTrans" cxnId="{F327EB1F-6287-E74C-A2AC-66082761EE49}">
      <dgm:prSet/>
      <dgm:spPr/>
      <dgm:t>
        <a:bodyPr/>
        <a:lstStyle/>
        <a:p>
          <a:endParaRPr lang="es-ES" sz="1600"/>
        </a:p>
      </dgm:t>
    </dgm:pt>
    <dgm:pt modelId="{E49E8501-6CA5-8445-B6CA-CE099AAA6BD3}" type="pres">
      <dgm:prSet presAssocID="{E5046EA6-2C81-A347-83DE-696C6CCB1896}" presName="rootnode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es-MX"/>
        </a:p>
      </dgm:t>
    </dgm:pt>
    <dgm:pt modelId="{FF823F49-20C3-E846-BA13-A11ADF6DF97B}" type="pres">
      <dgm:prSet presAssocID="{B95C5A38-1BAD-744A-858B-8703F3051A8F}" presName="composite" presStyleCnt="0"/>
      <dgm:spPr/>
    </dgm:pt>
    <dgm:pt modelId="{F5F6B44F-C568-2C4F-BE89-DBC86F7A709E}" type="pres">
      <dgm:prSet presAssocID="{B95C5A38-1BAD-744A-858B-8703F3051A8F}" presName="bentUpArrow1" presStyleLbl="alignImgPlace1" presStyleIdx="0" presStyleCnt="2" custLinFactNeighborX="14064"/>
      <dgm:spPr>
        <a:xfrm rot="5400000">
          <a:off x="2073512" y="1662606"/>
          <a:ext cx="1470431" cy="16740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E48312">
            <a:tint val="50000"/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endParaRPr lang="es-MX"/>
        </a:p>
      </dgm:t>
    </dgm:pt>
    <dgm:pt modelId="{F5706C74-A393-9B47-A17C-1C1EAFDD28DD}" type="pres">
      <dgm:prSet presAssocID="{B95C5A38-1BAD-744A-858B-8703F3051A8F}" presName="ParentText" presStyleLbl="node1" presStyleIdx="0" presStyleCnt="3" custScaleX="83276" custLinFactNeighborX="-2051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32A12E61-4A88-CD49-ADEA-C805CC112D44}" type="pres">
      <dgm:prSet presAssocID="{B95C5A38-1BAD-744A-858B-8703F3051A8F}" presName="ChildText" presStyleLbl="revTx" presStyleIdx="0" presStyleCnt="3" custScaleX="108802" custScaleY="74513" custLinFactNeighborX="-5931" custLinFactNeighborY="162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50B1AB69-B356-BA41-84E9-E8E6EC0D3537}" type="pres">
      <dgm:prSet presAssocID="{85DCCD7B-2919-914B-9DCF-B86EDAE7D52D}" presName="sibTrans" presStyleCnt="0"/>
      <dgm:spPr/>
    </dgm:pt>
    <dgm:pt modelId="{C67136EE-5C0E-BB42-A8D7-8310F20EB567}" type="pres">
      <dgm:prSet presAssocID="{FC8DEB9F-B263-1541-B256-917B6B70FDCB}" presName="composite" presStyleCnt="0"/>
      <dgm:spPr/>
    </dgm:pt>
    <dgm:pt modelId="{D2D58B7D-B513-EB46-96E3-9B290796C849}" type="pres">
      <dgm:prSet presAssocID="{FC8DEB9F-B263-1541-B256-917B6B70FDCB}" presName="bentUpArrow1" presStyleLbl="alignImgPlace1" presStyleIdx="1" presStyleCnt="2" custLinFactNeighborX="31231"/>
      <dgm:spPr>
        <a:xfrm rot="5400000">
          <a:off x="4509801" y="3608953"/>
          <a:ext cx="1470431" cy="1674034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E48312">
            <a:tint val="50000"/>
            <a:hueOff val="0"/>
            <a:satOff val="0"/>
            <a:lumOff val="0"/>
            <a:alphaOff val="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gm:spPr>
      <dgm:t>
        <a:bodyPr/>
        <a:lstStyle/>
        <a:p>
          <a:endParaRPr lang="es-MX"/>
        </a:p>
      </dgm:t>
    </dgm:pt>
    <dgm:pt modelId="{AEF1882B-E7BE-4E41-B931-F6AF51738312}" type="pres">
      <dgm:prSet presAssocID="{FC8DEB9F-B263-1541-B256-917B6B70FDCB}" presName="ParentText" presStyleLbl="node1" presStyleIdx="1" presStyleCnt="3" custScaleX="81799" custLinFactNeighborX="-7729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D83B439A-FB6A-2847-9AE7-7326A31926CE}" type="pres">
      <dgm:prSet presAssocID="{FC8DEB9F-B263-1541-B256-917B6B70FDCB}" presName="ChildText" presStyleLbl="revTx" presStyleIdx="1" presStyleCnt="3" custScaleX="159085" custLinFactNeighborX="12412" custLinFactNeighborY="159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BF538E1C-52E6-414B-B562-9AD375824584}" type="pres">
      <dgm:prSet presAssocID="{2B39B120-66B0-6840-9E71-92F85A6FEAA9}" presName="sibTrans" presStyleCnt="0"/>
      <dgm:spPr/>
    </dgm:pt>
    <dgm:pt modelId="{FE515DF3-CD5D-7A46-93AB-284789F6B4C4}" type="pres">
      <dgm:prSet presAssocID="{1524FD70-BC4A-3A44-A66F-DA43A017571D}" presName="composite" presStyleCnt="0"/>
      <dgm:spPr/>
    </dgm:pt>
    <dgm:pt modelId="{0FC1DD6D-EC67-FB42-AD7D-E278952CC056}" type="pres">
      <dgm:prSet presAssocID="{1524FD70-BC4A-3A44-A66F-DA43A017571D}" presName="ParentText" presStyleLbl="node1" presStyleIdx="2" presStyleCnt="3" custScaleX="79458" custLinFactNeighborX="232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B7FF7E07-B945-E744-9103-A4F9CB84EE5D}" type="pres">
      <dgm:prSet presAssocID="{1524FD70-BC4A-3A44-A66F-DA43A017571D}" presName="FinalChildText" presStyleLbl="revTx" presStyleIdx="2" presStyleCnt="3" custScaleX="123398" custScaleY="94034" custLinFactNeighborX="1833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s-MX"/>
        </a:p>
      </dgm:t>
    </dgm:pt>
  </dgm:ptLst>
  <dgm:cxnLst>
    <dgm:cxn modelId="{60795ACE-E1EA-40BF-B8EC-3D9CD56402C7}" type="presOf" srcId="{95AEB21D-DE7F-1742-81E2-0833B16C222D}" destId="{B7FF7E07-B945-E744-9103-A4F9CB84EE5D}" srcOrd="0" destOrd="0" presId="urn:microsoft.com/office/officeart/2005/8/layout/StepDownProcess"/>
    <dgm:cxn modelId="{74ACD394-D6FD-4664-9FA0-64E2CA087744}" type="presOf" srcId="{FC8DEB9F-B263-1541-B256-917B6B70FDCB}" destId="{AEF1882B-E7BE-4E41-B931-F6AF51738312}" srcOrd="0" destOrd="0" presId="urn:microsoft.com/office/officeart/2005/8/layout/StepDownProcess"/>
    <dgm:cxn modelId="{63ABDBA2-2186-43A0-AF8E-ACF00A131A28}" type="presOf" srcId="{8AFEBE30-1DCB-C64A-B271-86084949D032}" destId="{32A12E61-4A88-CD49-ADEA-C805CC112D44}" srcOrd="0" destOrd="2" presId="urn:microsoft.com/office/officeart/2005/8/layout/StepDownProcess"/>
    <dgm:cxn modelId="{12E93489-E7B0-C243-8DEF-6FD4B47F26A7}" srcId="{FC8DEB9F-B263-1541-B256-917B6B70FDCB}" destId="{D0A5B26D-D5F7-1D40-89CA-D4DE1EC796F5}" srcOrd="0" destOrd="0" parTransId="{6DA0275E-1941-CD4F-98F8-A94CE1ECB013}" sibTransId="{9FFD17EC-6248-9340-8AD6-1801DAA62EAF}"/>
    <dgm:cxn modelId="{E60078C0-3CE1-4865-9C22-F75FE9820331}" type="presOf" srcId="{FB59D6E6-F8CE-7040-ABB5-F2E31A233B23}" destId="{D83B439A-FB6A-2847-9AE7-7326A31926CE}" srcOrd="0" destOrd="2" presId="urn:microsoft.com/office/officeart/2005/8/layout/StepDownProcess"/>
    <dgm:cxn modelId="{1E8085D5-AE52-4C41-A745-E9ADC3ED2575}" srcId="{E5046EA6-2C81-A347-83DE-696C6CCB1896}" destId="{FC8DEB9F-B263-1541-B256-917B6B70FDCB}" srcOrd="1" destOrd="0" parTransId="{8FB87094-4A3C-9144-8F34-5399A17D1544}" sibTransId="{2B39B120-66B0-6840-9E71-92F85A6FEAA9}"/>
    <dgm:cxn modelId="{8E08B78E-9991-014E-B3E8-A33924503D1D}" srcId="{FC8DEB9F-B263-1541-B256-917B6B70FDCB}" destId="{02EB8EF7-B22B-7D4F-B569-7FDAE5341A37}" srcOrd="1" destOrd="0" parTransId="{2494899A-193A-5249-B033-D2D9D3649791}" sibTransId="{300928A2-ADE7-954C-BA61-63D4198DFB14}"/>
    <dgm:cxn modelId="{F327EB1F-6287-E74C-A2AC-66082761EE49}" srcId="{1524FD70-BC4A-3A44-A66F-DA43A017571D}" destId="{2DEBBAAD-61AA-8047-9A83-A9D49B930058}" srcOrd="2" destOrd="0" parTransId="{9ADA8DC9-A554-4A46-AAC3-490D451769A8}" sibTransId="{D8566107-9740-2849-9D45-A95DC6A6B118}"/>
    <dgm:cxn modelId="{E6ED723E-DF0E-F24C-B618-49B83CE8E82D}" srcId="{1524FD70-BC4A-3A44-A66F-DA43A017571D}" destId="{E5CC67B6-884A-C846-B2C1-4F3B3EC26858}" srcOrd="1" destOrd="0" parTransId="{B1F1B910-34BF-B448-96CA-2BB5D0B44FCB}" sibTransId="{32C0E4BC-08B0-5247-8BF8-7E2B58E90B9D}"/>
    <dgm:cxn modelId="{4C17CB53-BDC6-46BD-97D1-769C314BDC0E}" type="presOf" srcId="{FF8CD7D2-92BE-A54B-9BC8-7DE37DAE0814}" destId="{32A12E61-4A88-CD49-ADEA-C805CC112D44}" srcOrd="0" destOrd="1" presId="urn:microsoft.com/office/officeart/2005/8/layout/StepDownProcess"/>
    <dgm:cxn modelId="{9B705CB5-6EA9-4B93-87DE-0ADB1612F0D2}" type="presOf" srcId="{B666F3BB-F9E9-BA4C-8448-04C39195893F}" destId="{32A12E61-4A88-CD49-ADEA-C805CC112D44}" srcOrd="0" destOrd="0" presId="urn:microsoft.com/office/officeart/2005/8/layout/StepDownProcess"/>
    <dgm:cxn modelId="{EB62AD0A-550E-DB4E-8E95-D84360C695BB}" srcId="{B95C5A38-1BAD-744A-858B-8703F3051A8F}" destId="{FF8CD7D2-92BE-A54B-9BC8-7DE37DAE0814}" srcOrd="1" destOrd="0" parTransId="{6A31C758-A7CA-FC42-A798-14B358FEE47D}" sibTransId="{9863D176-2694-DD43-A705-20E7C212FD70}"/>
    <dgm:cxn modelId="{80910DEE-C0FA-4E46-828A-CD5CD5EBE771}" srcId="{FC8DEB9F-B263-1541-B256-917B6B70FDCB}" destId="{FB59D6E6-F8CE-7040-ABB5-F2E31A233B23}" srcOrd="2" destOrd="0" parTransId="{7EC7433C-DDE5-1F45-8A12-34C57A63E8F6}" sibTransId="{C9F35747-B109-5348-BE08-72864190576F}"/>
    <dgm:cxn modelId="{04C08F87-355E-405F-BE60-285F38B34E44}" type="presOf" srcId="{B95C5A38-1BAD-744A-858B-8703F3051A8F}" destId="{F5706C74-A393-9B47-A17C-1C1EAFDD28DD}" srcOrd="0" destOrd="0" presId="urn:microsoft.com/office/officeart/2005/8/layout/StepDownProcess"/>
    <dgm:cxn modelId="{8C816D21-84D3-4D43-983D-6872647C164C}" type="presOf" srcId="{1524FD70-BC4A-3A44-A66F-DA43A017571D}" destId="{0FC1DD6D-EC67-FB42-AD7D-E278952CC056}" srcOrd="0" destOrd="0" presId="urn:microsoft.com/office/officeart/2005/8/layout/StepDownProcess"/>
    <dgm:cxn modelId="{FE9C454B-9691-C946-BC69-ED614E16DB7B}" srcId="{1524FD70-BC4A-3A44-A66F-DA43A017571D}" destId="{95AEB21D-DE7F-1742-81E2-0833B16C222D}" srcOrd="0" destOrd="0" parTransId="{ACA90913-BC71-1E46-AC76-59F0742BD559}" sibTransId="{599276A6-FCE4-004B-9122-AC4C66CE5E93}"/>
    <dgm:cxn modelId="{1238F1DF-91A0-4BEE-BB30-ACB4A4358690}" type="presOf" srcId="{D0A5B26D-D5F7-1D40-89CA-D4DE1EC796F5}" destId="{D83B439A-FB6A-2847-9AE7-7326A31926CE}" srcOrd="0" destOrd="0" presId="urn:microsoft.com/office/officeart/2005/8/layout/StepDownProcess"/>
    <dgm:cxn modelId="{6605A17A-E906-4B40-B746-00D6F7B81803}" type="presOf" srcId="{2DEBBAAD-61AA-8047-9A83-A9D49B930058}" destId="{B7FF7E07-B945-E744-9103-A4F9CB84EE5D}" srcOrd="0" destOrd="2" presId="urn:microsoft.com/office/officeart/2005/8/layout/StepDownProcess"/>
    <dgm:cxn modelId="{6F86621B-1EA2-414C-89DD-48263CFEEA5D}" srcId="{E5046EA6-2C81-A347-83DE-696C6CCB1896}" destId="{B95C5A38-1BAD-744A-858B-8703F3051A8F}" srcOrd="0" destOrd="0" parTransId="{6940D91B-688B-E945-9221-288238CAC823}" sibTransId="{85DCCD7B-2919-914B-9DCF-B86EDAE7D52D}"/>
    <dgm:cxn modelId="{868D951B-0548-2449-84FF-7C5509CA178D}" srcId="{B95C5A38-1BAD-744A-858B-8703F3051A8F}" destId="{B666F3BB-F9E9-BA4C-8448-04C39195893F}" srcOrd="0" destOrd="0" parTransId="{CC1170FC-182F-004D-B3CD-566A6D3ED399}" sibTransId="{501690C8-999B-F743-8C6D-A3B827FD6CCD}"/>
    <dgm:cxn modelId="{563B0878-47B4-994C-87F7-4982BD7D0F3B}" srcId="{E5046EA6-2C81-A347-83DE-696C6CCB1896}" destId="{1524FD70-BC4A-3A44-A66F-DA43A017571D}" srcOrd="2" destOrd="0" parTransId="{E3E5906D-AA1F-7F4F-8DEA-EA6B461C125B}" sibTransId="{86C4C155-6117-B241-BCE3-9580C5DCE7DF}"/>
    <dgm:cxn modelId="{6424178B-D9BB-4AE8-80B5-8CF3D6E5FEFB}" type="presOf" srcId="{02EB8EF7-B22B-7D4F-B569-7FDAE5341A37}" destId="{D83B439A-FB6A-2847-9AE7-7326A31926CE}" srcOrd="0" destOrd="1" presId="urn:microsoft.com/office/officeart/2005/8/layout/StepDownProcess"/>
    <dgm:cxn modelId="{EF026B8A-3CC7-4540-888F-3858AA52ADE3}" srcId="{B95C5A38-1BAD-744A-858B-8703F3051A8F}" destId="{8AFEBE30-1DCB-C64A-B271-86084949D032}" srcOrd="2" destOrd="0" parTransId="{016E3736-CF13-CA45-85AE-8BB688BCC338}" sibTransId="{C6146020-65FF-AF4B-8C29-B24FD2EFE06C}"/>
    <dgm:cxn modelId="{1A2505F0-D78F-4208-90AC-5E3433050571}" type="presOf" srcId="{E5046EA6-2C81-A347-83DE-696C6CCB1896}" destId="{E49E8501-6CA5-8445-B6CA-CE099AAA6BD3}" srcOrd="0" destOrd="0" presId="urn:microsoft.com/office/officeart/2005/8/layout/StepDownProcess"/>
    <dgm:cxn modelId="{F1ECA69A-3748-4413-8D10-FBB822271C4D}" type="presOf" srcId="{E5CC67B6-884A-C846-B2C1-4F3B3EC26858}" destId="{B7FF7E07-B945-E744-9103-A4F9CB84EE5D}" srcOrd="0" destOrd="1" presId="urn:microsoft.com/office/officeart/2005/8/layout/StepDownProcess"/>
    <dgm:cxn modelId="{DB00872D-A354-44DC-B49B-966A06D99FF3}" type="presParOf" srcId="{E49E8501-6CA5-8445-B6CA-CE099AAA6BD3}" destId="{FF823F49-20C3-E846-BA13-A11ADF6DF97B}" srcOrd="0" destOrd="0" presId="urn:microsoft.com/office/officeart/2005/8/layout/StepDownProcess"/>
    <dgm:cxn modelId="{9C3583E6-05CC-4978-A6CB-06F26B40F5FD}" type="presParOf" srcId="{FF823F49-20C3-E846-BA13-A11ADF6DF97B}" destId="{F5F6B44F-C568-2C4F-BE89-DBC86F7A709E}" srcOrd="0" destOrd="0" presId="urn:microsoft.com/office/officeart/2005/8/layout/StepDownProcess"/>
    <dgm:cxn modelId="{7EAE093B-038D-409D-9464-1747B887374F}" type="presParOf" srcId="{FF823F49-20C3-E846-BA13-A11ADF6DF97B}" destId="{F5706C74-A393-9B47-A17C-1C1EAFDD28DD}" srcOrd="1" destOrd="0" presId="urn:microsoft.com/office/officeart/2005/8/layout/StepDownProcess"/>
    <dgm:cxn modelId="{2510E86C-3C60-49EA-B708-2953860316C9}" type="presParOf" srcId="{FF823F49-20C3-E846-BA13-A11ADF6DF97B}" destId="{32A12E61-4A88-CD49-ADEA-C805CC112D44}" srcOrd="2" destOrd="0" presId="urn:microsoft.com/office/officeart/2005/8/layout/StepDownProcess"/>
    <dgm:cxn modelId="{4149E5C7-0E81-40E2-8343-59C4DD992FF9}" type="presParOf" srcId="{E49E8501-6CA5-8445-B6CA-CE099AAA6BD3}" destId="{50B1AB69-B356-BA41-84E9-E8E6EC0D3537}" srcOrd="1" destOrd="0" presId="urn:microsoft.com/office/officeart/2005/8/layout/StepDownProcess"/>
    <dgm:cxn modelId="{1841183F-4CAC-45B3-BCBC-AC44448D932E}" type="presParOf" srcId="{E49E8501-6CA5-8445-B6CA-CE099AAA6BD3}" destId="{C67136EE-5C0E-BB42-A8D7-8310F20EB567}" srcOrd="2" destOrd="0" presId="urn:microsoft.com/office/officeart/2005/8/layout/StepDownProcess"/>
    <dgm:cxn modelId="{27AEE1DE-6B2D-4E44-94A6-9B3955D37963}" type="presParOf" srcId="{C67136EE-5C0E-BB42-A8D7-8310F20EB567}" destId="{D2D58B7D-B513-EB46-96E3-9B290796C849}" srcOrd="0" destOrd="0" presId="urn:microsoft.com/office/officeart/2005/8/layout/StepDownProcess"/>
    <dgm:cxn modelId="{9E999588-A063-40D0-8666-F6B1A5C2848F}" type="presParOf" srcId="{C67136EE-5C0E-BB42-A8D7-8310F20EB567}" destId="{AEF1882B-E7BE-4E41-B931-F6AF51738312}" srcOrd="1" destOrd="0" presId="urn:microsoft.com/office/officeart/2005/8/layout/StepDownProcess"/>
    <dgm:cxn modelId="{6D0EDCEE-46C9-4DB9-8107-3A4CF36E84A1}" type="presParOf" srcId="{C67136EE-5C0E-BB42-A8D7-8310F20EB567}" destId="{D83B439A-FB6A-2847-9AE7-7326A31926CE}" srcOrd="2" destOrd="0" presId="urn:microsoft.com/office/officeart/2005/8/layout/StepDownProcess"/>
    <dgm:cxn modelId="{502FCE93-C258-410C-9608-BCB63A9CAD46}" type="presParOf" srcId="{E49E8501-6CA5-8445-B6CA-CE099AAA6BD3}" destId="{BF538E1C-52E6-414B-B562-9AD375824584}" srcOrd="3" destOrd="0" presId="urn:microsoft.com/office/officeart/2005/8/layout/StepDownProcess"/>
    <dgm:cxn modelId="{F6885885-4921-4FB4-9477-116875110ED4}" type="presParOf" srcId="{E49E8501-6CA5-8445-B6CA-CE099AAA6BD3}" destId="{FE515DF3-CD5D-7A46-93AB-284789F6B4C4}" srcOrd="4" destOrd="0" presId="urn:microsoft.com/office/officeart/2005/8/layout/StepDownProcess"/>
    <dgm:cxn modelId="{B7AA43BE-C5D5-4F40-A414-BAA12648F966}" type="presParOf" srcId="{FE515DF3-CD5D-7A46-93AB-284789F6B4C4}" destId="{0FC1DD6D-EC67-FB42-AD7D-E278952CC056}" srcOrd="0" destOrd="0" presId="urn:microsoft.com/office/officeart/2005/8/layout/StepDownProcess"/>
    <dgm:cxn modelId="{D147A2C2-8044-46D4-A303-46853CE4BD06}" type="presParOf" srcId="{FE515DF3-CD5D-7A46-93AB-284789F6B4C4}" destId="{B7FF7E07-B945-E744-9103-A4F9CB84EE5D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5B212D4-E4FD-0446-A972-61081FC2A5FF}">
      <dsp:nvSpPr>
        <dsp:cNvPr id="0" name=""/>
        <dsp:cNvSpPr/>
      </dsp:nvSpPr>
      <dsp:spPr>
        <a:xfrm rot="5400000">
          <a:off x="-142714" y="143785"/>
          <a:ext cx="951430" cy="666001"/>
        </a:xfrm>
        <a:prstGeom prst="chevron">
          <a:avLst/>
        </a:prstGeom>
        <a:solidFill>
          <a:srgbClr val="BD582C">
            <a:hueOff val="0"/>
            <a:satOff val="0"/>
            <a:lumOff val="0"/>
            <a:alphaOff val="0"/>
          </a:srgbClr>
        </a:solidFill>
        <a:ln w="15875" cap="flat" cmpd="sng" algn="ctr">
          <a:solidFill>
            <a:srgbClr val="BD582C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Calibri Light"/>
            <a:buAutoNum type="arabicPeriod"/>
          </a:pPr>
          <a:endParaRPr lang="es-ES" sz="1600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 rot="-5400000">
        <a:off x="1" y="334072"/>
        <a:ext cx="666001" cy="285429"/>
      </dsp:txXfrm>
    </dsp:sp>
    <dsp:sp modelId="{518F8904-E41E-A841-9B3C-2E03468D9053}">
      <dsp:nvSpPr>
        <dsp:cNvPr id="0" name=""/>
        <dsp:cNvSpPr/>
      </dsp:nvSpPr>
      <dsp:spPr>
        <a:xfrm rot="5400000">
          <a:off x="3297009" y="-2629937"/>
          <a:ext cx="618429" cy="5880446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alibri Light"/>
            <a:buChar char="••"/>
          </a:pPr>
          <a:r>
            <a:rPr lang="es-ES" sz="3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1. Encuentro conmigo mismo</a:t>
          </a:r>
          <a:endParaRPr lang="es-ES" sz="3400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sp:txBody>
      <dsp:txXfrm rot="-5400000">
        <a:off x="666001" y="31260"/>
        <a:ext cx="5850257" cy="558051"/>
      </dsp:txXfrm>
    </dsp:sp>
    <dsp:sp modelId="{36D7BAD3-3B6C-6E43-90FF-7B8F6F972CE5}">
      <dsp:nvSpPr>
        <dsp:cNvPr id="0" name=""/>
        <dsp:cNvSpPr/>
      </dsp:nvSpPr>
      <dsp:spPr>
        <a:xfrm rot="5400000">
          <a:off x="-142714" y="1012561"/>
          <a:ext cx="951430" cy="666001"/>
        </a:xfrm>
        <a:prstGeom prst="chevron">
          <a:avLst/>
        </a:prstGeom>
        <a:solidFill>
          <a:srgbClr val="BD582C">
            <a:hueOff val="6506"/>
            <a:satOff val="-4479"/>
            <a:lumOff val="-1144"/>
            <a:alphaOff val="0"/>
          </a:srgbClr>
        </a:solidFill>
        <a:ln w="15875" cap="flat" cmpd="sng" algn="ctr">
          <a:solidFill>
            <a:srgbClr val="BD582C">
              <a:hueOff val="6506"/>
              <a:satOff val="-4479"/>
              <a:lumOff val="-1144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MX" sz="16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 rot="-5400000">
        <a:off x="1" y="1202848"/>
        <a:ext cx="666001" cy="285429"/>
      </dsp:txXfrm>
    </dsp:sp>
    <dsp:sp modelId="{61196B80-87B8-7242-A062-A5B066440E63}">
      <dsp:nvSpPr>
        <dsp:cNvPr id="0" name=""/>
        <dsp:cNvSpPr/>
      </dsp:nvSpPr>
      <dsp:spPr>
        <a:xfrm rot="5400000">
          <a:off x="3297009" y="-1761161"/>
          <a:ext cx="618429" cy="5880446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6506"/>
              <a:satOff val="-4479"/>
              <a:lumOff val="-1144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alibri Light"/>
            <a:buChar char="••"/>
          </a:pPr>
          <a:r>
            <a:rPr lang="es-ES" sz="3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2. Confianza y Diálogo</a:t>
          </a:r>
          <a:endParaRPr lang="es-MX" sz="3400" b="1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sp:txBody>
      <dsp:txXfrm rot="-5400000">
        <a:off x="666001" y="900036"/>
        <a:ext cx="5850257" cy="558051"/>
      </dsp:txXfrm>
    </dsp:sp>
    <dsp:sp modelId="{07230D88-8F2C-5F42-BCB5-5F5634674205}">
      <dsp:nvSpPr>
        <dsp:cNvPr id="0" name=""/>
        <dsp:cNvSpPr/>
      </dsp:nvSpPr>
      <dsp:spPr>
        <a:xfrm rot="5400000">
          <a:off x="-142714" y="1881338"/>
          <a:ext cx="951430" cy="666001"/>
        </a:xfrm>
        <a:prstGeom prst="chevron">
          <a:avLst/>
        </a:prstGeom>
        <a:solidFill>
          <a:srgbClr val="BD582C">
            <a:hueOff val="13013"/>
            <a:satOff val="-8959"/>
            <a:lumOff val="-2288"/>
            <a:alphaOff val="0"/>
          </a:srgbClr>
        </a:solidFill>
        <a:ln w="15875" cap="flat" cmpd="sng" algn="ctr">
          <a:solidFill>
            <a:srgbClr val="BD582C">
              <a:hueOff val="13013"/>
              <a:satOff val="-8959"/>
              <a:lumOff val="-2288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MX" sz="16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 rot="-5400000">
        <a:off x="1" y="2071625"/>
        <a:ext cx="666001" cy="285429"/>
      </dsp:txXfrm>
    </dsp:sp>
    <dsp:sp modelId="{41A84EF5-F9FE-9447-AFCE-4837B1117116}">
      <dsp:nvSpPr>
        <dsp:cNvPr id="0" name=""/>
        <dsp:cNvSpPr/>
      </dsp:nvSpPr>
      <dsp:spPr>
        <a:xfrm rot="5400000">
          <a:off x="3297009" y="-892385"/>
          <a:ext cx="618429" cy="5880446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13013"/>
              <a:satOff val="-8959"/>
              <a:lumOff val="-2288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alibri Light"/>
            <a:buChar char="••"/>
          </a:pPr>
          <a:r>
            <a:rPr lang="es-ES" sz="3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3. Encuentro con mi cónyuge</a:t>
          </a:r>
          <a:endParaRPr lang="es-MX" sz="3400" b="1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sp:txBody>
      <dsp:txXfrm rot="-5400000">
        <a:off x="666001" y="1768812"/>
        <a:ext cx="5850257" cy="558051"/>
      </dsp:txXfrm>
    </dsp:sp>
    <dsp:sp modelId="{BF8ACAB4-B639-1647-A3FE-58002310CC6F}">
      <dsp:nvSpPr>
        <dsp:cNvPr id="0" name=""/>
        <dsp:cNvSpPr/>
      </dsp:nvSpPr>
      <dsp:spPr>
        <a:xfrm rot="5400000">
          <a:off x="-142714" y="2750114"/>
          <a:ext cx="951430" cy="666001"/>
        </a:xfrm>
        <a:prstGeom prst="chevron">
          <a:avLst/>
        </a:prstGeom>
        <a:solidFill>
          <a:srgbClr val="BD582C">
            <a:hueOff val="19519"/>
            <a:satOff val="-13438"/>
            <a:lumOff val="-3431"/>
            <a:alphaOff val="0"/>
          </a:srgbClr>
        </a:solidFill>
        <a:ln w="15875" cap="flat" cmpd="sng" algn="ctr">
          <a:solidFill>
            <a:srgbClr val="BD582C">
              <a:hueOff val="19519"/>
              <a:satOff val="-13438"/>
              <a:lumOff val="-3431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MX" sz="16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 rot="-5400000">
        <a:off x="1" y="2940401"/>
        <a:ext cx="666001" cy="285429"/>
      </dsp:txXfrm>
    </dsp:sp>
    <dsp:sp modelId="{A6FA2382-A3A4-444E-9AAA-D6F3FEFB89E8}">
      <dsp:nvSpPr>
        <dsp:cNvPr id="0" name=""/>
        <dsp:cNvSpPr/>
      </dsp:nvSpPr>
      <dsp:spPr>
        <a:xfrm rot="5400000">
          <a:off x="3297009" y="-23608"/>
          <a:ext cx="618429" cy="5880446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19519"/>
              <a:satOff val="-13438"/>
              <a:lumOff val="-3431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alibri Light"/>
            <a:buChar char="••"/>
          </a:pPr>
          <a:r>
            <a:rPr lang="es-ES" sz="3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4. Espiritualidad conyugal</a:t>
          </a:r>
          <a:endParaRPr lang="es-MX" sz="3400" b="1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sp:txBody>
      <dsp:txXfrm rot="-5400000">
        <a:off x="666001" y="2637589"/>
        <a:ext cx="5850257" cy="558051"/>
      </dsp:txXfrm>
    </dsp:sp>
    <dsp:sp modelId="{CAC5E820-614F-9044-9DA7-7450C665C07D}">
      <dsp:nvSpPr>
        <dsp:cNvPr id="0" name=""/>
        <dsp:cNvSpPr/>
      </dsp:nvSpPr>
      <dsp:spPr>
        <a:xfrm rot="5400000">
          <a:off x="-142714" y="3618890"/>
          <a:ext cx="951430" cy="666001"/>
        </a:xfrm>
        <a:prstGeom prst="chevron">
          <a:avLst/>
        </a:prstGeom>
        <a:solidFill>
          <a:srgbClr val="BD582C">
            <a:hueOff val="26025"/>
            <a:satOff val="-17917"/>
            <a:lumOff val="-4575"/>
            <a:alphaOff val="0"/>
          </a:srgbClr>
        </a:solidFill>
        <a:ln w="15875" cap="flat" cmpd="sng" algn="ctr">
          <a:solidFill>
            <a:srgbClr val="BD582C">
              <a:hueOff val="26025"/>
              <a:satOff val="-17917"/>
              <a:lumOff val="-457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MX" sz="16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 rot="-5400000">
        <a:off x="1" y="3809177"/>
        <a:ext cx="666001" cy="285429"/>
      </dsp:txXfrm>
    </dsp:sp>
    <dsp:sp modelId="{94E683AC-3FEA-7046-B819-7542841B7425}">
      <dsp:nvSpPr>
        <dsp:cNvPr id="0" name=""/>
        <dsp:cNvSpPr/>
      </dsp:nvSpPr>
      <dsp:spPr>
        <a:xfrm rot="5400000">
          <a:off x="3297009" y="845167"/>
          <a:ext cx="618429" cy="5880446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26025"/>
              <a:satOff val="-17917"/>
              <a:lumOff val="-4575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alibri Light"/>
            <a:buChar char="••"/>
          </a:pPr>
          <a:r>
            <a:rPr lang="es-ES" sz="3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5. Sexualidad</a:t>
          </a:r>
          <a:endParaRPr lang="es-MX" sz="3400" b="1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sp:txBody>
      <dsp:txXfrm rot="-5400000">
        <a:off x="666001" y="3506365"/>
        <a:ext cx="5850257" cy="558051"/>
      </dsp:txXfrm>
    </dsp:sp>
    <dsp:sp modelId="{D9D6B209-E3AB-9348-9921-FB8AC7F480F1}">
      <dsp:nvSpPr>
        <dsp:cNvPr id="0" name=""/>
        <dsp:cNvSpPr/>
      </dsp:nvSpPr>
      <dsp:spPr>
        <a:xfrm rot="5400000">
          <a:off x="-142714" y="4487667"/>
          <a:ext cx="951430" cy="666001"/>
        </a:xfrm>
        <a:prstGeom prst="chevron">
          <a:avLst/>
        </a:prstGeom>
        <a:solidFill>
          <a:srgbClr val="BD582C">
            <a:hueOff val="32532"/>
            <a:satOff val="-22397"/>
            <a:lumOff val="-5719"/>
            <a:alphaOff val="0"/>
          </a:srgbClr>
        </a:solidFill>
        <a:ln w="15875" cap="flat" cmpd="sng" algn="ctr">
          <a:solidFill>
            <a:srgbClr val="BD582C">
              <a:hueOff val="32532"/>
              <a:satOff val="-22397"/>
              <a:lumOff val="-5719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MX" sz="16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 rot="-5400000">
        <a:off x="1" y="4677954"/>
        <a:ext cx="666001" cy="285429"/>
      </dsp:txXfrm>
    </dsp:sp>
    <dsp:sp modelId="{04113559-0A5A-2043-851E-0DA457DA1C43}">
      <dsp:nvSpPr>
        <dsp:cNvPr id="0" name=""/>
        <dsp:cNvSpPr/>
      </dsp:nvSpPr>
      <dsp:spPr>
        <a:xfrm rot="5400000">
          <a:off x="3297009" y="1713943"/>
          <a:ext cx="618429" cy="5880446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32532"/>
              <a:satOff val="-22397"/>
              <a:lumOff val="-5719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alibri Light"/>
            <a:buChar char="••"/>
          </a:pPr>
          <a:r>
            <a:rPr lang="es-ES" sz="3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6. Las Bodas de Caná</a:t>
          </a:r>
          <a:endParaRPr lang="es-MX" sz="3400" b="1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sp:txBody>
      <dsp:txXfrm rot="-5400000">
        <a:off x="666001" y="4375141"/>
        <a:ext cx="5850257" cy="558051"/>
      </dsp:txXfrm>
    </dsp:sp>
    <dsp:sp modelId="{F472F18E-BE02-B340-945C-E18545777E8A}">
      <dsp:nvSpPr>
        <dsp:cNvPr id="0" name=""/>
        <dsp:cNvSpPr/>
      </dsp:nvSpPr>
      <dsp:spPr>
        <a:xfrm rot="5400000">
          <a:off x="-142714" y="5356443"/>
          <a:ext cx="951430" cy="666001"/>
        </a:xfrm>
        <a:prstGeom prst="chevron">
          <a:avLst/>
        </a:prstGeom>
        <a:solidFill>
          <a:srgbClr val="BD582C">
            <a:hueOff val="39038"/>
            <a:satOff val="-26876"/>
            <a:lumOff val="-6863"/>
            <a:alphaOff val="0"/>
          </a:srgbClr>
        </a:solidFill>
        <a:ln w="15875" cap="flat" cmpd="sng" algn="ctr">
          <a:solidFill>
            <a:srgbClr val="BD582C">
              <a:hueOff val="39038"/>
              <a:satOff val="-26876"/>
              <a:lumOff val="-6863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MX" sz="1600" b="1" kern="1200" dirty="0">
            <a:solidFill>
              <a:sysClr val="window" lastClr="FFFFFF"/>
            </a:solidFill>
            <a:latin typeface="Calibri"/>
            <a:ea typeface="+mn-ea"/>
            <a:cs typeface="+mn-cs"/>
          </a:endParaRPr>
        </a:p>
      </dsp:txBody>
      <dsp:txXfrm rot="-5400000">
        <a:off x="1" y="5546730"/>
        <a:ext cx="666001" cy="285429"/>
      </dsp:txXfrm>
    </dsp:sp>
    <dsp:sp modelId="{CCE37583-DFFD-614A-B0F9-679BB46A7D60}">
      <dsp:nvSpPr>
        <dsp:cNvPr id="0" name=""/>
        <dsp:cNvSpPr/>
      </dsp:nvSpPr>
      <dsp:spPr>
        <a:xfrm rot="5400000">
          <a:off x="3297009" y="2582720"/>
          <a:ext cx="618429" cy="5880446"/>
        </a:xfrm>
        <a:prstGeom prst="round2SameRect">
          <a:avLst/>
        </a:prstGeom>
        <a:solidFill>
          <a:sysClr val="window" lastClr="FFFFFF">
            <a:alpha val="90000"/>
            <a:hueOff val="0"/>
            <a:satOff val="0"/>
            <a:lumOff val="0"/>
            <a:alphaOff val="0"/>
          </a:sysClr>
        </a:solidFill>
        <a:ln w="15875" cap="flat" cmpd="sng" algn="ctr">
          <a:solidFill>
            <a:srgbClr val="BD582C">
              <a:hueOff val="39038"/>
              <a:satOff val="-26876"/>
              <a:lumOff val="-6863"/>
              <a:alphaOff val="0"/>
            </a:srgb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Calibri Light"/>
            <a:buChar char="••"/>
          </a:pPr>
          <a:r>
            <a:rPr lang="es-ES" sz="3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7. Plan de vida cristiana</a:t>
          </a:r>
          <a:endParaRPr lang="es-MX" sz="3400" b="1" kern="1200" dirty="0">
            <a:solidFill>
              <a:srgbClr val="000000">
                <a:hueOff val="0"/>
                <a:satOff val="0"/>
                <a:lumOff val="0"/>
                <a:alphaOff val="0"/>
              </a:srgbClr>
            </a:solidFill>
            <a:latin typeface="Calibri"/>
            <a:ea typeface="+mn-ea"/>
            <a:cs typeface="+mn-cs"/>
          </a:endParaRPr>
        </a:p>
      </dsp:txBody>
      <dsp:txXfrm rot="-5400000">
        <a:off x="666001" y="5243918"/>
        <a:ext cx="5850257" cy="5580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F6B44F-C568-2C4F-BE89-DBC86F7A709E}">
      <dsp:nvSpPr>
        <dsp:cNvPr id="0" name=""/>
        <dsp:cNvSpPr/>
      </dsp:nvSpPr>
      <dsp:spPr>
        <a:xfrm rot="5400000">
          <a:off x="534296" y="1598348"/>
          <a:ext cx="937739" cy="106758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E48312">
            <a:tint val="50000"/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5706C74-A393-9B47-A17C-1C1EAFDD28DD}">
      <dsp:nvSpPr>
        <dsp:cNvPr id="0" name=""/>
        <dsp:cNvSpPr/>
      </dsp:nvSpPr>
      <dsp:spPr>
        <a:xfrm>
          <a:off x="135700" y="558845"/>
          <a:ext cx="1578601" cy="1104969"/>
        </a:xfrm>
        <a:prstGeom prst="roundRect">
          <a:avLst>
            <a:gd name="adj" fmla="val 16670"/>
          </a:avLst>
        </a:prstGeom>
        <a:solidFill>
          <a:srgbClr val="BD582C"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  <a:latin typeface="Century Gothic" panose="020B0502020202020204" pitchFamily="34" charset="0"/>
              <a:ea typeface="+mn-ea"/>
              <a:cs typeface="+mn-cs"/>
            </a:rPr>
            <a:t>TEMA 1</a:t>
          </a:r>
        </a:p>
      </dsp:txBody>
      <dsp:txXfrm>
        <a:off x="189650" y="612795"/>
        <a:ext cx="1470701" cy="997069"/>
      </dsp:txXfrm>
    </dsp:sp>
    <dsp:sp modelId="{32A12E61-4A88-CD49-ADEA-C805CC112D44}">
      <dsp:nvSpPr>
        <dsp:cNvPr id="0" name=""/>
        <dsp:cNvSpPr/>
      </dsp:nvSpPr>
      <dsp:spPr>
        <a:xfrm>
          <a:off x="1749762" y="659986"/>
          <a:ext cx="3942130" cy="893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Reflexiones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Preguntas</a:t>
          </a:r>
        </a:p>
        <a:p>
          <a:pPr marL="228600" lvl="1" indent="-228600" algn="l" defTabSz="1066800">
            <a:lnSpc>
              <a:spcPts val="2360"/>
            </a:lnSpc>
            <a:spcBef>
              <a:spcPct val="0"/>
            </a:spcBef>
            <a:spcAft>
              <a:spcPts val="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/>
              <a:ea typeface="+mn-ea"/>
              <a:cs typeface="+mn-cs"/>
            </a:rPr>
            <a:t>Acuerdos personales</a:t>
          </a:r>
        </a:p>
      </dsp:txBody>
      <dsp:txXfrm>
        <a:off x="1749762" y="659986"/>
        <a:ext cx="3942130" cy="893085"/>
      </dsp:txXfrm>
    </dsp:sp>
    <dsp:sp modelId="{D2D58B7D-B513-EB46-96E3-9B290796C849}">
      <dsp:nvSpPr>
        <dsp:cNvPr id="0" name=""/>
        <dsp:cNvSpPr/>
      </dsp:nvSpPr>
      <dsp:spPr>
        <a:xfrm rot="5400000">
          <a:off x="2199506" y="2909986"/>
          <a:ext cx="937739" cy="106758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E48312">
            <a:tint val="50000"/>
            <a:hueOff val="0"/>
            <a:satOff val="0"/>
            <a:lumOff val="0"/>
            <a:alphaOff val="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F1882B-E7BE-4E41-B931-F6AF51738312}">
      <dsp:nvSpPr>
        <dsp:cNvPr id="0" name=""/>
        <dsp:cNvSpPr/>
      </dsp:nvSpPr>
      <dsp:spPr>
        <a:xfrm>
          <a:off x="1641131" y="1870483"/>
          <a:ext cx="1578601" cy="1104969"/>
        </a:xfrm>
        <a:prstGeom prst="roundRect">
          <a:avLst>
            <a:gd name="adj" fmla="val 16670"/>
          </a:avLst>
        </a:prstGeom>
        <a:solidFill>
          <a:srgbClr val="865640"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  <a:latin typeface="Century Gothic" panose="020B0502020202020204" pitchFamily="34" charset="0"/>
              <a:ea typeface="+mn-ea"/>
              <a:cs typeface="+mn-cs"/>
            </a:rPr>
            <a:t>TEMA 2</a:t>
          </a:r>
        </a:p>
      </dsp:txBody>
      <dsp:txXfrm>
        <a:off x="1695081" y="1924433"/>
        <a:ext cx="1470701" cy="997069"/>
      </dsp:txXfrm>
    </dsp:sp>
    <dsp:sp modelId="{D83B439A-FB6A-2847-9AE7-7326A31926CE}">
      <dsp:nvSpPr>
        <dsp:cNvPr id="0" name=""/>
        <dsp:cNvSpPr/>
      </dsp:nvSpPr>
      <dsp:spPr>
        <a:xfrm>
          <a:off x="3243598" y="1814335"/>
          <a:ext cx="2073420" cy="12446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Reflexiones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Preguntas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Acuerdos</a:t>
          </a:r>
        </a:p>
      </dsp:txBody>
      <dsp:txXfrm>
        <a:off x="3243598" y="1814335"/>
        <a:ext cx="2073420" cy="1244639"/>
      </dsp:txXfrm>
    </dsp:sp>
    <dsp:sp modelId="{85272C99-5BC7-3A4D-92B7-A21D729FDBE8}">
      <dsp:nvSpPr>
        <dsp:cNvPr id="0" name=""/>
        <dsp:cNvSpPr/>
      </dsp:nvSpPr>
      <dsp:spPr>
        <a:xfrm rot="5400000">
          <a:off x="3893937" y="4229064"/>
          <a:ext cx="937739" cy="1067583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rgbClr val="E48312">
            <a:tint val="50000"/>
            <a:hueOff val="0"/>
            <a:satOff val="0"/>
            <a:lumOff val="0"/>
            <a:alphaOff val="0"/>
          </a:srgbClr>
        </a:solidFill>
        <a:ln w="15875" cap="flat" cmpd="sng" algn="ctr">
          <a:solidFill>
            <a:prstClr val="white">
              <a:hueOff val="0"/>
              <a:satOff val="0"/>
              <a:lumOff val="0"/>
              <a:alphaOff val="0"/>
            </a:prst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C1DD6D-EC67-FB42-AD7D-E278952CC056}">
      <dsp:nvSpPr>
        <dsp:cNvPr id="0" name=""/>
        <dsp:cNvSpPr/>
      </dsp:nvSpPr>
      <dsp:spPr>
        <a:xfrm>
          <a:off x="3288620" y="3189561"/>
          <a:ext cx="1578601" cy="1104969"/>
        </a:xfrm>
        <a:prstGeom prst="roundRect">
          <a:avLst>
            <a:gd name="adj" fmla="val 16670"/>
          </a:avLst>
        </a:prstGeom>
        <a:solidFill>
          <a:srgbClr val="9B8357"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  <a:latin typeface="Century Gothic" panose="020B0502020202020204" pitchFamily="34" charset="0"/>
              <a:ea typeface="+mn-ea"/>
              <a:cs typeface="+mn-cs"/>
            </a:rPr>
            <a:t>TEMA 3</a:t>
          </a:r>
        </a:p>
      </dsp:txBody>
      <dsp:txXfrm>
        <a:off x="3342570" y="3243511"/>
        <a:ext cx="1470701" cy="997069"/>
      </dsp:txXfrm>
    </dsp:sp>
    <dsp:sp modelId="{21D6E1BA-1490-744F-B0DE-AE1157B77C26}">
      <dsp:nvSpPr>
        <dsp:cNvPr id="0" name=""/>
        <dsp:cNvSpPr/>
      </dsp:nvSpPr>
      <dsp:spPr>
        <a:xfrm>
          <a:off x="4956118" y="3111729"/>
          <a:ext cx="2059482" cy="12595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Reflexiones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Preguntas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Acuerdos</a:t>
          </a:r>
        </a:p>
      </dsp:txBody>
      <dsp:txXfrm>
        <a:off x="4956118" y="3111729"/>
        <a:ext cx="2059482" cy="1259518"/>
      </dsp:txXfrm>
    </dsp:sp>
    <dsp:sp modelId="{B350A814-2F65-D74A-9A08-4ECD4FC61E78}">
      <dsp:nvSpPr>
        <dsp:cNvPr id="0" name=""/>
        <dsp:cNvSpPr/>
      </dsp:nvSpPr>
      <dsp:spPr>
        <a:xfrm>
          <a:off x="5068269" y="4541924"/>
          <a:ext cx="1578601" cy="1104969"/>
        </a:xfrm>
        <a:prstGeom prst="roundRect">
          <a:avLst>
            <a:gd name="adj" fmla="val 16670"/>
          </a:avLst>
        </a:prstGeom>
        <a:solidFill>
          <a:srgbClr val="C2BC80">
            <a:hueOff val="0"/>
            <a:satOff val="0"/>
            <a:lumOff val="0"/>
            <a:alphaOff val="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3600" b="1" kern="12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90000"/>
                  </a:prstClr>
                </a:outerShdw>
              </a:effectLst>
              <a:latin typeface="Century Gothic" panose="020B0502020202020204" pitchFamily="34" charset="0"/>
              <a:ea typeface="+mn-ea"/>
              <a:cs typeface="+mn-cs"/>
            </a:rPr>
            <a:t>TEMA 4</a:t>
          </a:r>
        </a:p>
      </dsp:txBody>
      <dsp:txXfrm>
        <a:off x="5122219" y="4595874"/>
        <a:ext cx="1470701" cy="997069"/>
      </dsp:txXfrm>
    </dsp:sp>
    <dsp:sp modelId="{8641B999-CBB6-004F-A6B4-1F2D2BC7651E}">
      <dsp:nvSpPr>
        <dsp:cNvPr id="0" name=""/>
        <dsp:cNvSpPr/>
      </dsp:nvSpPr>
      <dsp:spPr>
        <a:xfrm>
          <a:off x="6834209" y="4430807"/>
          <a:ext cx="1927516" cy="13260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Reflexiones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Preguntas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24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Calibri" panose="020F0502020204030204"/>
              <a:ea typeface="+mn-ea"/>
              <a:cs typeface="+mn-cs"/>
            </a:rPr>
            <a:t>Acuerdos</a:t>
          </a:r>
        </a:p>
      </dsp:txBody>
      <dsp:txXfrm>
        <a:off x="6834209" y="4430807"/>
        <a:ext cx="1927516" cy="13260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jp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156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43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6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37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4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47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28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41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33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54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B3FB2-AD36-B348-97F9-CB582C54838F}" type="datetimeFigureOut">
              <a:rPr lang="en-US" smtClean="0"/>
              <a:t>9/7/2019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34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LOGO EQUIPO ENTRANTE  201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6408590" y="2326702"/>
            <a:ext cx="2584433" cy="2666382"/>
          </a:xfrm>
          <a:prstGeom prst="rect">
            <a:avLst/>
          </a:prstGeom>
        </p:spPr>
      </p:pic>
      <p:pic>
        <p:nvPicPr>
          <p:cNvPr id="7" name="Picture 6" descr="1logomf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97" y="1859364"/>
            <a:ext cx="1903922" cy="33324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49238" y="101976"/>
            <a:ext cx="34791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Equipo Coordinador Nacional</a:t>
            </a:r>
          </a:p>
          <a:p>
            <a:pPr algn="r"/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539" y="218852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 smtClean="0">
                <a:solidFill>
                  <a:schemeClr val="bg1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1" name="Título 1"/>
          <p:cNvSpPr txBox="1">
            <a:spLocks/>
          </p:cNvSpPr>
          <p:nvPr/>
        </p:nvSpPr>
        <p:spPr>
          <a:xfrm>
            <a:off x="2210937" y="2326702"/>
            <a:ext cx="4197654" cy="26663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700" b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3200" b="1" i="1" u="none" strike="noStrike" kern="1200" cap="none" spc="-5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skerville Old Face" panose="02020602080505020303" pitchFamily="18" charset="77"/>
                <a:ea typeface="+mj-ea"/>
                <a:cs typeface="+mj-cs"/>
              </a:rPr>
              <a:t>Estructura del </a:t>
            </a:r>
            <a:br>
              <a:rPr kumimoji="0" lang="es-MX" sz="3200" b="1" i="1" u="none" strike="noStrike" kern="1200" cap="none" spc="-5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skerville Old Face" panose="02020602080505020303" pitchFamily="18" charset="77"/>
                <a:ea typeface="+mj-ea"/>
                <a:cs typeface="+mj-cs"/>
              </a:rPr>
            </a:br>
            <a:r>
              <a:rPr kumimoji="0" lang="es-MX" sz="3200" b="1" i="1" u="none" strike="noStrike" kern="1200" cap="none" spc="-5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Baskerville Old Face" panose="02020602080505020303" pitchFamily="18" charset="77"/>
                <a:ea typeface="+mj-ea"/>
                <a:cs typeface="+mj-cs"/>
              </a:rPr>
              <a:t>Encuentro Conyugal</a:t>
            </a:r>
            <a:endParaRPr kumimoji="0" lang="es-MX" sz="3200" b="1" i="1" u="none" strike="noStrike" kern="1200" cap="none" spc="-5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Baskerville Old Face" panose="02020602080505020303" pitchFamily="18" charset="77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4641859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graphicFrame>
        <p:nvGraphicFramePr>
          <p:cNvPr id="6" name="Diagrama 5">
            <a:extLst>
              <a:ext uri="{FF2B5EF4-FFF2-40B4-BE49-F238E27FC236}">
                <a16:creationId xmlns="" xmlns:a16="http://schemas.microsoft.com/office/drawing/2014/main" id="{EE957286-665D-6642-850B-536E3BA600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34708632"/>
              </p:ext>
            </p:extLst>
          </p:nvPr>
        </p:nvGraphicFramePr>
        <p:xfrm>
          <a:off x="2270006" y="177421"/>
          <a:ext cx="6546448" cy="61662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ángulo 6">
            <a:extLst>
              <a:ext uri="{FF2B5EF4-FFF2-40B4-BE49-F238E27FC236}">
                <a16:creationId xmlns="" xmlns:a16="http://schemas.microsoft.com/office/drawing/2014/main" id="{410E3D6B-AC98-C74D-ADE9-A1816AEA1A87}"/>
              </a:ext>
            </a:extLst>
          </p:cNvPr>
          <p:cNvSpPr/>
          <p:nvPr/>
        </p:nvSpPr>
        <p:spPr>
          <a:xfrm>
            <a:off x="1297125" y="1319812"/>
            <a:ext cx="677108" cy="4397872"/>
          </a:xfrm>
          <a:prstGeom prst="rect">
            <a:avLst/>
          </a:prstGeom>
          <a:solidFill>
            <a:srgbClr val="E48312">
              <a:lumMod val="20000"/>
              <a:lumOff val="80000"/>
            </a:srgbClr>
          </a:solidFill>
        </p:spPr>
        <p:txBody>
          <a:bodyPr vert="vert270" wrap="square">
            <a:sp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cs typeface="Arial" charset="0"/>
              </a:rPr>
              <a:t>ORDEN DEL TEMARIO</a:t>
            </a:r>
            <a:endParaRPr kumimoji="0" lang="es-MX" sz="32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9234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graphicFrame>
        <p:nvGraphicFramePr>
          <p:cNvPr id="6" name="Diagrama 5">
            <a:extLst>
              <a:ext uri="{FF2B5EF4-FFF2-40B4-BE49-F238E27FC236}">
                <a16:creationId xmlns="" xmlns:a16="http://schemas.microsoft.com/office/drawing/2014/main" id="{49C16113-9AF1-E149-8E44-5963C1E6A5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2468292"/>
              </p:ext>
            </p:extLst>
          </p:nvPr>
        </p:nvGraphicFramePr>
        <p:xfrm>
          <a:off x="62320" y="0"/>
          <a:ext cx="9066092" cy="63157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ángulo 6">
            <a:extLst>
              <a:ext uri="{FF2B5EF4-FFF2-40B4-BE49-F238E27FC236}">
                <a16:creationId xmlns="" xmlns:a16="http://schemas.microsoft.com/office/drawing/2014/main" id="{F49FB7FB-7238-4043-BBF4-2696DF292E08}"/>
              </a:ext>
            </a:extLst>
          </p:cNvPr>
          <p:cNvSpPr/>
          <p:nvPr/>
        </p:nvSpPr>
        <p:spPr>
          <a:xfrm>
            <a:off x="4367285" y="109182"/>
            <a:ext cx="4503760" cy="584775"/>
          </a:xfrm>
          <a:prstGeom prst="rect">
            <a:avLst/>
          </a:prstGeom>
          <a:solidFill>
            <a:srgbClr val="E48312">
              <a:lumMod val="20000"/>
              <a:lumOff val="80000"/>
            </a:srgbClr>
          </a:solidFill>
        </p:spPr>
        <p:txBody>
          <a:bodyPr wrap="square">
            <a:sp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  <a:cs typeface="Arial" charset="0"/>
              </a:rPr>
              <a:t>ESTRUCTURA GENERAL</a:t>
            </a:r>
            <a:endParaRPr kumimoji="0" lang="es-MX" sz="3200" b="1" i="0" u="none" strike="noStrike" kern="0" cap="none" spc="0" normalizeH="0" baseline="0" noProof="0" dirty="0" smtClean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cs typeface="Arial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="" xmlns:a16="http://schemas.microsoft.com/office/drawing/2014/main" id="{6622518A-961B-5E43-A6D2-D0167A75F1C4}"/>
              </a:ext>
            </a:extLst>
          </p:cNvPr>
          <p:cNvSpPr/>
          <p:nvPr/>
        </p:nvSpPr>
        <p:spPr>
          <a:xfrm>
            <a:off x="5663821" y="1637731"/>
            <a:ext cx="2674961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" sz="2800" b="1" spc="50" dirty="0">
                <a:ln w="6350" cmpd="sng">
                  <a:solidFill>
                    <a:srgbClr val="000000"/>
                  </a:solidFill>
                  <a:prstDash val="solid"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lumMod val="65000"/>
                      <a:lumOff val="35000"/>
                      <a:alpha val="35000"/>
                    </a:srgbClr>
                  </a:outerShdw>
                </a:effectLst>
                <a:latin typeface="Franklin Gothic Heavy" panose="020B0603020102020204" pitchFamily="34" charset="0"/>
                <a:cs typeface="Arial" charset="0"/>
              </a:rPr>
              <a:t>Diálogo 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" sz="2800" b="1" spc="50" dirty="0">
                <a:ln w="6350" cmpd="sng">
                  <a:solidFill>
                    <a:srgbClr val="000000"/>
                  </a:solidFill>
                  <a:prstDash val="solid"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lumMod val="65000"/>
                      <a:lumOff val="35000"/>
                      <a:alpha val="35000"/>
                    </a:srgbClr>
                  </a:outerShdw>
                </a:effectLst>
                <a:latin typeface="Franklin Gothic Heavy" panose="020B0603020102020204" pitchFamily="34" charset="0"/>
                <a:cs typeface="Arial" charset="0"/>
              </a:rPr>
              <a:t>conyugal</a:t>
            </a:r>
          </a:p>
        </p:txBody>
      </p:sp>
    </p:spTree>
    <p:extLst>
      <p:ext uri="{BB962C8B-B14F-4D97-AF65-F5344CB8AC3E}">
        <p14:creationId xmlns:p14="http://schemas.microsoft.com/office/powerpoint/2010/main" val="305580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graphicFrame>
        <p:nvGraphicFramePr>
          <p:cNvPr id="6" name="Diagrama 5">
            <a:extLst>
              <a:ext uri="{FF2B5EF4-FFF2-40B4-BE49-F238E27FC236}">
                <a16:creationId xmlns="" xmlns:a16="http://schemas.microsoft.com/office/drawing/2014/main" id="{49C16113-9AF1-E149-8E44-5963C1E6A5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28676005"/>
              </p:ext>
            </p:extLst>
          </p:nvPr>
        </p:nvGraphicFramePr>
        <p:xfrm>
          <a:off x="2" y="0"/>
          <a:ext cx="9128409" cy="63621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Rectángulo 6">
            <a:extLst>
              <a:ext uri="{FF2B5EF4-FFF2-40B4-BE49-F238E27FC236}">
                <a16:creationId xmlns="" xmlns:a16="http://schemas.microsoft.com/office/drawing/2014/main" id="{F49FB7FB-7238-4043-BBF4-2696DF292E08}"/>
              </a:ext>
            </a:extLst>
          </p:cNvPr>
          <p:cNvSpPr/>
          <p:nvPr/>
        </p:nvSpPr>
        <p:spPr>
          <a:xfrm>
            <a:off x="4476466" y="204716"/>
            <a:ext cx="4651946" cy="584775"/>
          </a:xfrm>
          <a:prstGeom prst="rect">
            <a:avLst/>
          </a:prstGeom>
          <a:solidFill>
            <a:srgbClr val="E48312">
              <a:lumMod val="20000"/>
              <a:lumOff val="80000"/>
            </a:srgbClr>
          </a:solidFill>
        </p:spPr>
        <p:txBody>
          <a:bodyPr wrap="square">
            <a:sp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  <a:cs typeface="Arial" charset="0"/>
              </a:rPr>
              <a:t>ESTRUCTURA GENERAL</a:t>
            </a:r>
            <a:endParaRPr kumimoji="0" lang="es-MX" sz="3200" b="1" i="0" u="none" strike="noStrike" kern="0" cap="none" spc="0" normalizeH="0" baseline="0" noProof="0" dirty="0" smtClean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  <a:cs typeface="Arial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="" xmlns:a16="http://schemas.microsoft.com/office/drawing/2014/main" id="{6622518A-961B-5E43-A6D2-D0167A75F1C4}"/>
              </a:ext>
            </a:extLst>
          </p:cNvPr>
          <p:cNvSpPr/>
          <p:nvPr/>
        </p:nvSpPr>
        <p:spPr>
          <a:xfrm>
            <a:off x="4698852" y="1325495"/>
            <a:ext cx="1759584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" sz="2800" b="1" spc="50" dirty="0">
                <a:ln w="6350" cmpd="sng">
                  <a:solidFill>
                    <a:srgbClr val="000000"/>
                  </a:solidFill>
                  <a:prstDash val="solid"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lumMod val="65000"/>
                      <a:lumOff val="35000"/>
                      <a:alpha val="35000"/>
                    </a:srgbClr>
                  </a:outerShdw>
                </a:effectLst>
                <a:latin typeface="Franklin Gothic Heavy" panose="020B0603020102020204" pitchFamily="34" charset="0"/>
                <a:cs typeface="Arial" charset="0"/>
              </a:rPr>
              <a:t>Diálogo 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" sz="2800" b="1" spc="50" dirty="0">
                <a:ln w="6350" cmpd="sng">
                  <a:solidFill>
                    <a:srgbClr val="000000"/>
                  </a:solidFill>
                  <a:prstDash val="solid"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lumMod val="65000"/>
                      <a:lumOff val="35000"/>
                      <a:alpha val="35000"/>
                    </a:srgbClr>
                  </a:outerShdw>
                </a:effectLst>
                <a:latin typeface="Franklin Gothic Heavy" panose="020B0603020102020204" pitchFamily="34" charset="0"/>
                <a:cs typeface="Arial" charset="0"/>
              </a:rPr>
              <a:t>conyugal</a:t>
            </a:r>
          </a:p>
        </p:txBody>
      </p:sp>
      <p:sp>
        <p:nvSpPr>
          <p:cNvPr id="9" name="Rectángulo 8">
            <a:extLst>
              <a:ext uri="{FF2B5EF4-FFF2-40B4-BE49-F238E27FC236}">
                <a16:creationId xmlns="" xmlns:a16="http://schemas.microsoft.com/office/drawing/2014/main" id="{A513FE18-B5CC-2E4B-8515-0B77BE79055F}"/>
              </a:ext>
            </a:extLst>
          </p:cNvPr>
          <p:cNvSpPr/>
          <p:nvPr/>
        </p:nvSpPr>
        <p:spPr>
          <a:xfrm>
            <a:off x="7067108" y="2974658"/>
            <a:ext cx="1759584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" sz="2800" b="1" spc="50" dirty="0">
                <a:ln w="6350" cmpd="sng">
                  <a:solidFill>
                    <a:srgbClr val="000000"/>
                  </a:solidFill>
                  <a:prstDash val="solid"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lumMod val="65000"/>
                      <a:lumOff val="35000"/>
                      <a:alpha val="35000"/>
                    </a:srgbClr>
                  </a:outerShdw>
                </a:effectLst>
                <a:latin typeface="Franklin Gothic Heavy" panose="020B0603020102020204" pitchFamily="34" charset="0"/>
                <a:cs typeface="Arial" charset="0"/>
              </a:rPr>
              <a:t>Diálogo 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s-ES" sz="2800" b="1" spc="50" dirty="0">
                <a:ln w="6350" cmpd="sng">
                  <a:solidFill>
                    <a:srgbClr val="000000"/>
                  </a:solidFill>
                  <a:prstDash val="solid"/>
                </a:ln>
                <a:solidFill>
                  <a:prstClr val="white"/>
                </a:solidFill>
                <a:effectLst>
                  <a:outerShdw blurRad="38100" dist="38100" dir="2700000" algn="tl" rotWithShape="0">
                    <a:srgbClr val="000000">
                      <a:lumMod val="65000"/>
                      <a:lumOff val="35000"/>
                      <a:alpha val="35000"/>
                    </a:srgbClr>
                  </a:outerShdw>
                </a:effectLst>
                <a:latin typeface="Franklin Gothic Heavy" panose="020B0603020102020204" pitchFamily="34" charset="0"/>
                <a:cs typeface="Arial" charset="0"/>
              </a:rPr>
              <a:t>conyugal</a:t>
            </a:r>
          </a:p>
        </p:txBody>
      </p:sp>
    </p:spTree>
    <p:extLst>
      <p:ext uri="{BB962C8B-B14F-4D97-AF65-F5344CB8AC3E}">
        <p14:creationId xmlns:p14="http://schemas.microsoft.com/office/powerpoint/2010/main" val="4029420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653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="" xmlns:a16="http://schemas.microsoft.com/office/drawing/2014/main" id="{9E477589-25A3-9145-B738-384B110D5884}"/>
              </a:ext>
            </a:extLst>
          </p:cNvPr>
          <p:cNvSpPr txBox="1"/>
          <p:nvPr/>
        </p:nvSpPr>
        <p:spPr>
          <a:xfrm>
            <a:off x="489096" y="995041"/>
            <a:ext cx="2615611" cy="584775"/>
          </a:xfrm>
          <a:prstGeom prst="rect">
            <a:avLst/>
          </a:prstGeom>
          <a:solidFill>
            <a:srgbClr val="E48312">
              <a:lumMod val="20000"/>
              <a:lumOff val="80000"/>
            </a:srgbClr>
          </a:solidFill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  <a:cs typeface="Arial" charset="0"/>
              </a:rPr>
              <a:t>ESTRATEGIA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="" xmlns:a16="http://schemas.microsoft.com/office/drawing/2014/main" id="{32011005-5055-2C4B-B0A4-865FB965BFA1}"/>
              </a:ext>
            </a:extLst>
          </p:cNvPr>
          <p:cNvSpPr txBox="1"/>
          <p:nvPr/>
        </p:nvSpPr>
        <p:spPr>
          <a:xfrm>
            <a:off x="914400" y="1705971"/>
            <a:ext cx="7833815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 fontAlgn="base">
              <a:spcBef>
                <a:spcPct val="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s-MX" sz="3200" b="1" dirty="0">
                <a:solidFill>
                  <a:srgbClr val="000000"/>
                </a:solidFill>
                <a:cs typeface="Arial" charset="0"/>
              </a:rPr>
              <a:t>Orden basado en llevar progresivamente los acuerdos conyugales hacia los compromisos apostólicos.</a:t>
            </a:r>
          </a:p>
          <a:p>
            <a:pPr marL="285750" indent="-285750" defTabSz="914400" fontAlgn="base">
              <a:spcBef>
                <a:spcPct val="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s-MX" sz="3200" b="1" dirty="0">
                <a:solidFill>
                  <a:srgbClr val="000000"/>
                </a:solidFill>
                <a:cs typeface="Arial" charset="0"/>
              </a:rPr>
              <a:t>Modelo que privilegia los espacios de  reflexión y sobre todo, el diálogo conyugal.</a:t>
            </a:r>
          </a:p>
          <a:p>
            <a:pPr marL="285750" indent="-285750" defTabSz="914400" fontAlgn="base">
              <a:spcBef>
                <a:spcPct val="0"/>
              </a:spcBef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s-MX" sz="3200" b="1" dirty="0">
                <a:solidFill>
                  <a:srgbClr val="000000"/>
                </a:solidFill>
                <a:cs typeface="Arial" charset="0"/>
              </a:rPr>
              <a:t>El “gran diálogo” o “revisión de vida” se realiza de forma distribuida a lo largo de todo el encuentro.</a:t>
            </a:r>
          </a:p>
        </p:txBody>
      </p:sp>
    </p:spTree>
    <p:extLst>
      <p:ext uri="{BB962C8B-B14F-4D97-AF65-F5344CB8AC3E}">
        <p14:creationId xmlns:p14="http://schemas.microsoft.com/office/powerpoint/2010/main" val="1831143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99449" y="586853"/>
            <a:ext cx="4739408" cy="2634553"/>
          </a:xfrm>
          <a:prstGeom prst="rect">
            <a:avLst/>
          </a:prstGeom>
        </p:spPr>
      </p:pic>
      <p:sp>
        <p:nvSpPr>
          <p:cNvPr id="7" name="Rectángulo 6"/>
          <p:cNvSpPr/>
          <p:nvPr/>
        </p:nvSpPr>
        <p:spPr>
          <a:xfrm>
            <a:off x="586855" y="3534770"/>
            <a:ext cx="8188656" cy="26725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just" defTabSz="914400" fontAlgn="base">
              <a:lnSpc>
                <a:spcPts val="2600"/>
              </a:lnSpc>
              <a:spcBef>
                <a:spcPct val="0"/>
              </a:spcBef>
              <a:spcAft>
                <a:spcPct val="0"/>
              </a:spcAft>
            </a:pPr>
            <a:r>
              <a:rPr lang="es-MX" sz="2400" b="1" dirty="0">
                <a:solidFill>
                  <a:srgbClr val="000000"/>
                </a:solidFill>
                <a:cs typeface="Arial" charset="0"/>
              </a:rPr>
              <a:t>“</a:t>
            </a:r>
            <a:r>
              <a:rPr lang="es-MX" sz="2400" b="1" dirty="0">
                <a:solidFill>
                  <a:srgbClr val="000000"/>
                </a:solidFill>
                <a:latin typeface="Perpetua" panose="02020502060401020303" pitchFamily="18" charset="77"/>
                <a:cs typeface="Arial" charset="0"/>
              </a:rPr>
              <a:t>En el matrimonio se vive también el sentido de pertenecer por completo sólo a una persona. Los esposos asumen el desafío y el anhelo de envejecer y desgastarse juntos y así reflejan la fidelidad de Dios. </a:t>
            </a:r>
          </a:p>
          <a:p>
            <a:pPr algn="just" defTabSz="914400" fontAlgn="base">
              <a:spcBef>
                <a:spcPct val="0"/>
              </a:spcBef>
              <a:spcAft>
                <a:spcPct val="0"/>
              </a:spcAft>
            </a:pPr>
            <a:endParaRPr lang="es-MX" sz="1600" b="1" dirty="0">
              <a:solidFill>
                <a:srgbClr val="000000"/>
              </a:solidFill>
              <a:latin typeface="Perpetua" panose="02020502060401020303" pitchFamily="18" charset="77"/>
              <a:cs typeface="Arial" charset="0"/>
            </a:endParaRPr>
          </a:p>
          <a:p>
            <a:pPr algn="just" defTabSz="914400" fontAlgn="base">
              <a:lnSpc>
                <a:spcPts val="2600"/>
              </a:lnSpc>
              <a:spcBef>
                <a:spcPct val="0"/>
              </a:spcBef>
              <a:spcAft>
                <a:spcPct val="0"/>
              </a:spcAft>
            </a:pPr>
            <a:r>
              <a:rPr lang="es-MX" sz="2400" b="1" dirty="0">
                <a:solidFill>
                  <a:srgbClr val="000000"/>
                </a:solidFill>
                <a:latin typeface="Perpetua" panose="02020502060401020303" pitchFamily="18" charset="77"/>
                <a:cs typeface="Arial" charset="0"/>
              </a:rPr>
              <a:t>Esta firme decisión, que marca un estilo de vida, […] porque «quien no se decide a querer para siempre, es difícil que pueda amar de veras un solo día»</a:t>
            </a:r>
            <a:r>
              <a:rPr lang="es-MX" sz="2400" b="1" dirty="0">
                <a:solidFill>
                  <a:srgbClr val="000000"/>
                </a:solidFill>
                <a:cs typeface="Arial" charset="0"/>
              </a:rPr>
              <a:t>”.</a:t>
            </a:r>
            <a:endParaRPr lang="es-ES" sz="2400" b="1" dirty="0">
              <a:ln w="0"/>
              <a:solidFill>
                <a:srgbClr val="E4831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Arial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578440" y="5788867"/>
            <a:ext cx="1587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MX" sz="1600" b="1" i="1" dirty="0">
                <a:solidFill>
                  <a:srgbClr val="000000"/>
                </a:solidFill>
                <a:cs typeface="Arial" charset="0"/>
              </a:rPr>
              <a:t>Papa Francisco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s-MX" sz="1600" b="1" i="1" dirty="0">
                <a:solidFill>
                  <a:srgbClr val="000000"/>
                </a:solidFill>
                <a:cs typeface="Arial" charset="0"/>
              </a:rPr>
              <a:t>AL 319</a:t>
            </a:r>
          </a:p>
        </p:txBody>
      </p:sp>
    </p:spTree>
    <p:extLst>
      <p:ext uri="{BB962C8B-B14F-4D97-AF65-F5344CB8AC3E}">
        <p14:creationId xmlns:p14="http://schemas.microsoft.com/office/powerpoint/2010/main" val="1851112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301</Words>
  <Application>Microsoft Office PowerPoint</Application>
  <PresentationFormat>Presentación en pantalla (4:3)</PresentationFormat>
  <Paragraphs>63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4" baseType="lpstr">
      <vt:lpstr>Arial</vt:lpstr>
      <vt:lpstr>Baskerville Old Face</vt:lpstr>
      <vt:lpstr>Calibri</vt:lpstr>
      <vt:lpstr>Calibri Light</vt:lpstr>
      <vt:lpstr>Century Gothic</vt:lpstr>
      <vt:lpstr>Franklin Gothic Heavy</vt:lpstr>
      <vt:lpstr>Perpetua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sdfsdf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de la Presentación</dc:title>
  <dc:creator>sfsd sdfsdf</dc:creator>
  <cp:lastModifiedBy>usuariolap</cp:lastModifiedBy>
  <cp:revision>15</cp:revision>
  <dcterms:created xsi:type="dcterms:W3CDTF">2019-08-30T21:38:12Z</dcterms:created>
  <dcterms:modified xsi:type="dcterms:W3CDTF">2019-09-07T17:16:40Z</dcterms:modified>
</cp:coreProperties>
</file>

<file path=docProps/thumbnail.jpeg>
</file>